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3.xml" ContentType="application/vnd.openxmlformats-officedocument.theme+xml"/>
  <Override PartName="/ppt/slideMasters/_rels/slideMaster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_rels/presentation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6.xml" ContentType="application/vnd.openxmlformats-officedocument.presentationml.slideLayout+xml"/>
  <Override PartName="/ppt/media/image1.png" ContentType="image/png"/>
  <Override PartName="/ppt/media/image4.png" ContentType="image/png"/>
  <Override PartName="/ppt/media/image5.png" ContentType="image/png"/>
  <Override PartName="/ppt/media/image13.png" ContentType="image/png"/>
  <Override PartName="/ppt/media/image24.gif" ContentType="image/gif"/>
  <Override PartName="/ppt/media/image6.png" ContentType="image/png"/>
  <Override PartName="/ppt/media/image14.png" ContentType="image/png"/>
  <Override PartName="/ppt/media/image7.png" ContentType="image/png"/>
  <Override PartName="/ppt/media/image15.png" ContentType="image/png"/>
  <Override PartName="/ppt/media/image9.png" ContentType="image/png"/>
  <Override PartName="/ppt/media/image28.gif" ContentType="image/gif"/>
  <Override PartName="/ppt/media/image17.png" ContentType="image/png"/>
  <Override PartName="/ppt/media/image21.jpeg" ContentType="image/jpeg"/>
  <Override PartName="/ppt/media/image10.png" ContentType="image/png"/>
  <Override PartName="/ppt/media/image11.png" ContentType="image/png"/>
  <Override PartName="/ppt/media/image3.png" ContentType="image/png"/>
  <Override PartName="/ppt/media/image18.png" ContentType="image/png"/>
  <Override PartName="/ppt/media/image2.jpeg" ContentType="image/jpeg"/>
  <Override PartName="/ppt/media/image8.png" ContentType="image/png"/>
  <Override PartName="/ppt/media/image22.jpeg" ContentType="image/jpeg"/>
  <Override PartName="/ppt/media/image20.png" ContentType="image/png"/>
  <Override PartName="/ppt/media/image23.gif" ContentType="image/gif"/>
  <Override PartName="/ppt/media/image12.png" ContentType="image/png"/>
  <Override PartName="/ppt/media/image27.png" ContentType="image/png"/>
  <Override PartName="/ppt/media/image19.png" ContentType="image/png"/>
  <Override PartName="/ppt/media/image25.png" ContentType="image/png"/>
  <Override PartName="/ppt/media/image16.png" ContentType="image/png"/>
  <Override PartName="/ppt/media/image26.png" ContentType="image/png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14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19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2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9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25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79B2787E-1C77-48AA-87E9-69A41A501B04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Meaning I build instruction for machines, so they can do something.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Remember, machines can be computers and cell phones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was fun to make.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wrote instructions for the computer that say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If users birthday, show birthday card, and show confetti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All image here are publicly accessible by USAA members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was fun to make.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wrote instructions for the computer that say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If users birthday, show birthday card, and show confetti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Here is the tool I use to make software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Files, text documents, pictures, sounds.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Middle is a text document containing code, instructions for a computer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Fun -&gt; function -&gt; reusable piece of code(computer instruction)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Number1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Number2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Total or sum  = number 1 + number2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Then I return that total or sum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See, not so hard to read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Driving a car seems tough, but everyone learns, coding may seem tough, but I promise , anyone can learn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Same way you learn to play an instrument, or learn to do a backflip, it takes times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Talk about each one. 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Work Flexible, maybe work from a bakery/coffee shop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Some people think people who work on computers look like this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Nerdy, sit at computer all days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But….the good thing is is that developers are diverse, and you don’t have to fit a specific mold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Real developers I have worked with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Diverse set of people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 requirements other than typing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Other careers that have maybee unlikeable or impossible requirements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Police office - fit, able to run, quick, defense training?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NBA player - only 2 players currently under 6 feet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2023-2024 season 560 players, almost 1 in million (330 million)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went to college, and earned a degree in computer science after 4 years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Not all software development jobs need 4 years of college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Some can do 2 years, some people take online courses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Bank manager - work strict hours, works at one location, 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have worked from home, a bakery, amd , multiple offices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Pay is good, even brand developer who are straight out of college make decent money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Demand - most people use some type of computer daily, and they need software, meaning they need someone to create it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Name - where i work - job title - what i do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Build engagement by asking and getting hands up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 lot of these pertain to software development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Use Technology all day 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Solving problems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things I build ar a lot of other things put together, just like legos and doing puzzles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Next few slides are just trying to bridge concepts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Zoom - probably used it when you had school at home  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Web Browesr - for searching the internet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Fortnite - game, video games are software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Youtube - software for watching videos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" name="Google Shape;10;p2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2" name="Google Shape;11;p2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3" name="Google Shape;12;p2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4" name="Google Shape;13;p2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5" name="Google Shape;14;p2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6" name="Google Shape;15;p2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7" name="Google Shape;16;p2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8" name="Google Shape;17;p2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9" name="Google Shape;18;p2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10" name="Google Shape;19;p2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11" name="Google Shape;20;p2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grpSp>
        <p:nvGrpSpPr>
          <p:cNvPr id="12" name="Google Shape;21;p2"/>
          <p:cNvGrpSpPr/>
          <p:nvPr/>
        </p:nvGrpSpPr>
        <p:grpSpPr>
          <a:xfrm>
            <a:off x="914400" y="534960"/>
            <a:ext cx="7406280" cy="4164480"/>
            <a:chOff x="914400" y="534960"/>
            <a:chExt cx="7406280" cy="4164480"/>
          </a:xfrm>
        </p:grpSpPr>
        <p:sp>
          <p:nvSpPr>
            <p:cNvPr id="13" name="Google Shape;22;p2"/>
            <p:cNvSpPr/>
            <p:nvPr/>
          </p:nvSpPr>
          <p:spPr>
            <a:xfrm>
              <a:off x="1005840" y="626400"/>
              <a:ext cx="7314840" cy="40730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4" name="Google Shape;23;p2"/>
            <p:cNvGrpSpPr/>
            <p:nvPr/>
          </p:nvGrpSpPr>
          <p:grpSpPr>
            <a:xfrm>
              <a:off x="914400" y="534960"/>
              <a:ext cx="7314840" cy="4073040"/>
              <a:chOff x="914400" y="534960"/>
              <a:chExt cx="7314840" cy="4073040"/>
            </a:xfrm>
          </p:grpSpPr>
          <p:sp>
            <p:nvSpPr>
              <p:cNvPr id="15" name="Google Shape;24;p2"/>
              <p:cNvSpPr/>
              <p:nvPr/>
            </p:nvSpPr>
            <p:spPr>
              <a:xfrm>
                <a:off x="914400" y="534960"/>
                <a:ext cx="7314840" cy="40730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16" name="Google Shape;25;p2"/>
              <p:cNvGrpSpPr/>
              <p:nvPr/>
            </p:nvGrpSpPr>
            <p:grpSpPr>
              <a:xfrm>
                <a:off x="7954920" y="626040"/>
                <a:ext cx="182880" cy="183240"/>
                <a:chOff x="7954920" y="626040"/>
                <a:chExt cx="182880" cy="183240"/>
              </a:xfrm>
            </p:grpSpPr>
            <p:cxnSp>
              <p:nvCxnSpPr>
                <p:cNvPr id="17" name="Google Shape;26;p2"/>
                <p:cNvCxnSpPr/>
                <p:nvPr/>
              </p:nvCxnSpPr>
              <p:spPr>
                <a:xfrm>
                  <a:off x="7954920" y="626040"/>
                  <a:ext cx="18324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18" name="Google Shape;27;p2"/>
                <p:cNvCxnSpPr/>
                <p:nvPr/>
              </p:nvCxnSpPr>
              <p:spPr>
                <a:xfrm flipH="1">
                  <a:off x="7954920" y="626040"/>
                  <a:ext cx="18324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19" name="Google Shape;28;p2"/>
              <p:cNvSpPr/>
              <p:nvPr/>
            </p:nvSpPr>
            <p:spPr>
              <a:xfrm>
                <a:off x="7634880" y="626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0" name="Google Shape;29;p2"/>
              <p:cNvCxnSpPr/>
              <p:nvPr/>
            </p:nvCxnSpPr>
            <p:spPr>
              <a:xfrm>
                <a:off x="7284600" y="809280"/>
                <a:ext cx="2134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cxnSp>
            <p:nvCxnSpPr>
              <p:cNvPr id="21" name="Google Shape;30;p2"/>
              <p:cNvCxnSpPr/>
              <p:nvPr/>
            </p:nvCxnSpPr>
            <p:spPr>
              <a:xfrm>
                <a:off x="915840" y="900360"/>
                <a:ext cx="73108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828800" y="1175040"/>
            <a:ext cx="5486040" cy="246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5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318;p20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41" name="Google Shape;319;p20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142" name="Google Shape;320;p20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43" name="Google Shape;321;p20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144" name="Google Shape;322;p20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145" name="Google Shape;323;p20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146" name="Google Shape;324;p20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147" name="Google Shape;325;p20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148" name="Google Shape;326;p20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149" name="Google Shape;327;p20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150" name="Google Shape;328;p20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151" name="Google Shape;329;p20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14960" y="731520"/>
            <a:ext cx="77137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34;p3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55" name="Google Shape;35;p3"/>
          <p:cNvGrpSpPr/>
          <p:nvPr/>
        </p:nvGrpSpPr>
        <p:grpSpPr>
          <a:xfrm>
            <a:off x="1371240" y="743040"/>
            <a:ext cx="6491880" cy="3748680"/>
            <a:chOff x="1371240" y="743040"/>
            <a:chExt cx="6491880" cy="3748680"/>
          </a:xfrm>
        </p:grpSpPr>
        <p:sp>
          <p:nvSpPr>
            <p:cNvPr id="156" name="Google Shape;36;p3"/>
            <p:cNvSpPr/>
            <p:nvPr/>
          </p:nvSpPr>
          <p:spPr>
            <a:xfrm>
              <a:off x="1462680" y="834480"/>
              <a:ext cx="6400440" cy="36572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57" name="Google Shape;37;p3"/>
            <p:cNvGrpSpPr/>
            <p:nvPr/>
          </p:nvGrpSpPr>
          <p:grpSpPr>
            <a:xfrm>
              <a:off x="1371240" y="743040"/>
              <a:ext cx="6401160" cy="3657240"/>
              <a:chOff x="1371240" y="743040"/>
              <a:chExt cx="6401160" cy="3657240"/>
            </a:xfrm>
          </p:grpSpPr>
          <p:sp>
            <p:nvSpPr>
              <p:cNvPr id="158" name="Google Shape;38;p3"/>
              <p:cNvSpPr/>
              <p:nvPr/>
            </p:nvSpPr>
            <p:spPr>
              <a:xfrm>
                <a:off x="1371240" y="743040"/>
                <a:ext cx="6400440" cy="36572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159" name="Google Shape;39;p3"/>
              <p:cNvCxnSpPr/>
              <p:nvPr/>
            </p:nvCxnSpPr>
            <p:spPr>
              <a:xfrm>
                <a:off x="1371240" y="1108440"/>
                <a:ext cx="64015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grpSp>
            <p:nvGrpSpPr>
              <p:cNvPr id="160" name="Google Shape;40;p3"/>
              <p:cNvGrpSpPr/>
              <p:nvPr/>
            </p:nvGrpSpPr>
            <p:grpSpPr>
              <a:xfrm>
                <a:off x="7498080" y="834120"/>
                <a:ext cx="182880" cy="182880"/>
                <a:chOff x="7498080" y="834120"/>
                <a:chExt cx="182880" cy="182880"/>
              </a:xfrm>
            </p:grpSpPr>
            <p:cxnSp>
              <p:nvCxnSpPr>
                <p:cNvPr id="161" name="Google Shape;41;p3"/>
                <p:cNvCxnSpPr/>
                <p:nvPr/>
              </p:nvCxnSpPr>
              <p:spPr>
                <a:xfrm>
                  <a:off x="7498080" y="83412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162" name="Google Shape;42;p3"/>
                <p:cNvCxnSpPr/>
                <p:nvPr/>
              </p:nvCxnSpPr>
              <p:spPr>
                <a:xfrm flipH="1">
                  <a:off x="7498080" y="83412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163" name="Google Shape;43;p3"/>
              <p:cNvSpPr/>
              <p:nvPr/>
            </p:nvSpPr>
            <p:spPr>
              <a:xfrm>
                <a:off x="7178040" y="83412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164" name="Google Shape;44;p3"/>
              <p:cNvCxnSpPr/>
              <p:nvPr/>
            </p:nvCxnSpPr>
            <p:spPr>
              <a:xfrm>
                <a:off x="6827400" y="1017000"/>
                <a:ext cx="20880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828800" y="2114640"/>
            <a:ext cx="5486040" cy="9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5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947520" y="679320"/>
            <a:ext cx="1368000" cy="137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7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xx%</a:t>
            </a:r>
            <a:endParaRPr b="0" lang="en-US" sz="7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340;p21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68" name="Google Shape;341;p21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169" name="Google Shape;342;p21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70" name="Google Shape;343;p21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171" name="Google Shape;344;p21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172" name="Google Shape;345;p21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173" name="Google Shape;346;p21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174" name="Google Shape;347;p21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175" name="Google Shape;348;p21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176" name="Google Shape;349;p21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177" name="Google Shape;350;p21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178" name="Google Shape;351;p21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14960" y="731520"/>
            <a:ext cx="77137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366;p22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81" name="Google Shape;367;p22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182" name="Google Shape;368;p22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83" name="Google Shape;369;p22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184" name="Google Shape;370;p22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185" name="Google Shape;371;p22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186" name="Google Shape;372;p22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187" name="Google Shape;373;p22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188" name="Google Shape;374;p22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189" name="Google Shape;375;p22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190" name="Google Shape;376;p22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191" name="Google Shape;377;p22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828800" y="731520"/>
            <a:ext cx="5486040" cy="86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5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xx%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title"/>
          </p:nvPr>
        </p:nvSpPr>
        <p:spPr>
          <a:xfrm>
            <a:off x="1828800" y="2052720"/>
            <a:ext cx="5486040" cy="86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5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xx%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title"/>
          </p:nvPr>
        </p:nvSpPr>
        <p:spPr>
          <a:xfrm>
            <a:off x="1828800" y="3373920"/>
            <a:ext cx="5486040" cy="86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5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xx%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385;p23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96" name="Google Shape;386;p23"/>
          <p:cNvGrpSpPr/>
          <p:nvPr/>
        </p:nvGrpSpPr>
        <p:grpSpPr>
          <a:xfrm>
            <a:off x="914400" y="534960"/>
            <a:ext cx="7406280" cy="4164480"/>
            <a:chOff x="914400" y="534960"/>
            <a:chExt cx="7406280" cy="4164480"/>
          </a:xfrm>
        </p:grpSpPr>
        <p:sp>
          <p:nvSpPr>
            <p:cNvPr id="197" name="Google Shape;387;p23"/>
            <p:cNvSpPr/>
            <p:nvPr/>
          </p:nvSpPr>
          <p:spPr>
            <a:xfrm>
              <a:off x="1005840" y="626400"/>
              <a:ext cx="7314840" cy="40730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98" name="Google Shape;388;p23"/>
            <p:cNvGrpSpPr/>
            <p:nvPr/>
          </p:nvGrpSpPr>
          <p:grpSpPr>
            <a:xfrm>
              <a:off x="914400" y="534960"/>
              <a:ext cx="7314840" cy="4073040"/>
              <a:chOff x="914400" y="534960"/>
              <a:chExt cx="7314840" cy="4073040"/>
            </a:xfrm>
          </p:grpSpPr>
          <p:sp>
            <p:nvSpPr>
              <p:cNvPr id="199" name="Google Shape;389;p23"/>
              <p:cNvSpPr/>
              <p:nvPr/>
            </p:nvSpPr>
            <p:spPr>
              <a:xfrm>
                <a:off x="914400" y="534960"/>
                <a:ext cx="7314840" cy="40730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200" name="Google Shape;390;p23"/>
              <p:cNvGrpSpPr/>
              <p:nvPr/>
            </p:nvGrpSpPr>
            <p:grpSpPr>
              <a:xfrm>
                <a:off x="7954920" y="626040"/>
                <a:ext cx="182880" cy="183240"/>
                <a:chOff x="7954920" y="626040"/>
                <a:chExt cx="182880" cy="183240"/>
              </a:xfrm>
            </p:grpSpPr>
            <p:cxnSp>
              <p:nvCxnSpPr>
                <p:cNvPr id="201" name="Google Shape;391;p23"/>
                <p:cNvCxnSpPr/>
                <p:nvPr/>
              </p:nvCxnSpPr>
              <p:spPr>
                <a:xfrm>
                  <a:off x="7954920" y="626040"/>
                  <a:ext cx="18324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202" name="Google Shape;392;p23"/>
                <p:cNvCxnSpPr/>
                <p:nvPr/>
              </p:nvCxnSpPr>
              <p:spPr>
                <a:xfrm flipH="1">
                  <a:off x="7954920" y="626040"/>
                  <a:ext cx="18324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203" name="Google Shape;393;p23"/>
              <p:cNvSpPr/>
              <p:nvPr/>
            </p:nvSpPr>
            <p:spPr>
              <a:xfrm>
                <a:off x="7634880" y="626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04" name="Google Shape;394;p23"/>
              <p:cNvCxnSpPr/>
              <p:nvPr/>
            </p:nvCxnSpPr>
            <p:spPr>
              <a:xfrm>
                <a:off x="7284600" y="809280"/>
                <a:ext cx="2134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cxnSp>
            <p:nvCxnSpPr>
              <p:cNvPr id="205" name="Google Shape;395;p23"/>
              <p:cNvCxnSpPr/>
              <p:nvPr/>
            </p:nvCxnSpPr>
            <p:spPr>
              <a:xfrm>
                <a:off x="915840" y="900360"/>
                <a:ext cx="73108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2286000" y="984600"/>
            <a:ext cx="4571640" cy="9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5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Google Shape;398;p23"/>
          <p:cNvSpPr/>
          <p:nvPr/>
        </p:nvSpPr>
        <p:spPr>
          <a:xfrm>
            <a:off x="2286000" y="3535560"/>
            <a:ext cx="45716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10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CREDITS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: This presentation template was created by </a:t>
            </a:r>
            <a:r>
              <a:rPr b="1" lang="en" sz="1000" strike="noStrike" u="sng">
                <a:solidFill>
                  <a:schemeClr val="dk1"/>
                </a:solidFill>
                <a:effectLst/>
                <a:uFillTx/>
                <a:latin typeface="Karla"/>
                <a:ea typeface="Karla"/>
                <a:hlinkClick r:id="rId3"/>
              </a:rPr>
              <a:t>Slidesgo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, including icons by </a:t>
            </a:r>
            <a:r>
              <a:rPr b="1" lang="en" sz="1000" strike="noStrike" u="sng">
                <a:solidFill>
                  <a:schemeClr val="dk1"/>
                </a:solidFill>
                <a:effectLst/>
                <a:uFillTx/>
                <a:latin typeface="Karla"/>
                <a:ea typeface="Karla"/>
                <a:hlinkClick r:id="rId4"/>
              </a:rPr>
              <a:t>Flaticon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, and infographics &amp; images by </a:t>
            </a:r>
            <a:r>
              <a:rPr b="1" lang="en" sz="1000" strike="noStrike" u="sng">
                <a:solidFill>
                  <a:schemeClr val="dk1"/>
                </a:solidFill>
                <a:effectLst/>
                <a:uFillTx/>
                <a:latin typeface="Karla"/>
                <a:ea typeface="Karla"/>
                <a:hlinkClick r:id="rId5"/>
              </a:rPr>
              <a:t>Freepik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49;p4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11" name="Google Shape;50;p4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212" name="Google Shape;51;p4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213" name="Google Shape;52;p4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214" name="Google Shape;53;p4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215" name="Google Shape;54;p4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216" name="Google Shape;55;p4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217" name="Google Shape;56;p4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218" name="Google Shape;57;p4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219" name="Google Shape;58;p4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220" name="Google Shape;59;p4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21" name="Google Shape;60;p4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714960" y="731520"/>
            <a:ext cx="77137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14960" y="1417320"/>
            <a:ext cx="7713720" cy="36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64;p5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25" name="Google Shape;65;p5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226" name="Google Shape;66;p5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227" name="Google Shape;67;p5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228" name="Google Shape;68;p5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229" name="Google Shape;69;p5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230" name="Google Shape;70;p5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231" name="Google Shape;71;p5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232" name="Google Shape;72;p5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233" name="Google Shape;73;p5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234" name="Google Shape;74;p5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35" name="Google Shape;75;p5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13160" y="731520"/>
            <a:ext cx="77173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82;p6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38" name="Google Shape;83;p6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239" name="Google Shape;84;p6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240" name="Google Shape;85;p6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241" name="Google Shape;86;p6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242" name="Google Shape;87;p6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243" name="Google Shape;88;p6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244" name="Google Shape;89;p6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245" name="Google Shape;90;p6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246" name="Google Shape;91;p6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247" name="Google Shape;92;p6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48" name="Google Shape;93;p6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14960" y="731520"/>
            <a:ext cx="77137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96;p7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51" name="Google Shape;97;p7"/>
          <p:cNvGrpSpPr/>
          <p:nvPr/>
        </p:nvGrpSpPr>
        <p:grpSpPr>
          <a:xfrm>
            <a:off x="1438920" y="534960"/>
            <a:ext cx="5918760" cy="4425480"/>
            <a:chOff x="1438920" y="534960"/>
            <a:chExt cx="5918760" cy="4425480"/>
          </a:xfrm>
        </p:grpSpPr>
        <p:sp>
          <p:nvSpPr>
            <p:cNvPr id="252" name="Google Shape;98;p7"/>
            <p:cNvSpPr/>
            <p:nvPr/>
          </p:nvSpPr>
          <p:spPr>
            <a:xfrm>
              <a:off x="1530360" y="626400"/>
              <a:ext cx="5827320" cy="43340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253" name="Google Shape;99;p7"/>
            <p:cNvGrpSpPr/>
            <p:nvPr/>
          </p:nvGrpSpPr>
          <p:grpSpPr>
            <a:xfrm>
              <a:off x="1438920" y="534960"/>
              <a:ext cx="5827320" cy="4334040"/>
              <a:chOff x="1438920" y="534960"/>
              <a:chExt cx="5827320" cy="4334040"/>
            </a:xfrm>
          </p:grpSpPr>
          <p:sp>
            <p:nvSpPr>
              <p:cNvPr id="254" name="Google Shape;100;p7"/>
              <p:cNvSpPr/>
              <p:nvPr/>
            </p:nvSpPr>
            <p:spPr>
              <a:xfrm>
                <a:off x="1438920" y="534960"/>
                <a:ext cx="5827320" cy="43340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255" name="Google Shape;101;p7"/>
              <p:cNvGrpSpPr/>
              <p:nvPr/>
            </p:nvGrpSpPr>
            <p:grpSpPr>
              <a:xfrm>
                <a:off x="6991560" y="626040"/>
                <a:ext cx="183240" cy="182880"/>
                <a:chOff x="6991560" y="626040"/>
                <a:chExt cx="183240" cy="182880"/>
              </a:xfrm>
            </p:grpSpPr>
            <p:cxnSp>
              <p:nvCxnSpPr>
                <p:cNvPr id="256" name="Google Shape;102;p7"/>
                <p:cNvCxnSpPr/>
                <p:nvPr/>
              </p:nvCxnSpPr>
              <p:spPr>
                <a:xfrm>
                  <a:off x="6991560" y="62604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257" name="Google Shape;103;p7"/>
                <p:cNvCxnSpPr/>
                <p:nvPr/>
              </p:nvCxnSpPr>
              <p:spPr>
                <a:xfrm flipH="1">
                  <a:off x="6991560" y="62604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258" name="Google Shape;104;p7"/>
              <p:cNvSpPr/>
              <p:nvPr/>
            </p:nvSpPr>
            <p:spPr>
              <a:xfrm>
                <a:off x="6671880" y="626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59" name="Google Shape;105;p7"/>
              <p:cNvCxnSpPr/>
              <p:nvPr/>
            </p:nvCxnSpPr>
            <p:spPr>
              <a:xfrm>
                <a:off x="6321600" y="80892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cxnSp>
            <p:nvCxnSpPr>
              <p:cNvPr id="260" name="Google Shape;106;p7"/>
              <p:cNvCxnSpPr/>
              <p:nvPr/>
            </p:nvCxnSpPr>
            <p:spPr>
              <a:xfrm>
                <a:off x="1448280" y="900360"/>
                <a:ext cx="581544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grpSp>
        <p:nvGrpSpPr>
          <p:cNvPr id="261" name="Google Shape;107;p7"/>
          <p:cNvGrpSpPr/>
          <p:nvPr/>
        </p:nvGrpSpPr>
        <p:grpSpPr>
          <a:xfrm>
            <a:off x="274320" y="274320"/>
            <a:ext cx="5918760" cy="4425480"/>
            <a:chOff x="274320" y="274320"/>
            <a:chExt cx="5918760" cy="4425480"/>
          </a:xfrm>
        </p:grpSpPr>
        <p:sp>
          <p:nvSpPr>
            <p:cNvPr id="262" name="Google Shape;108;p7"/>
            <p:cNvSpPr/>
            <p:nvPr/>
          </p:nvSpPr>
          <p:spPr>
            <a:xfrm>
              <a:off x="365760" y="365760"/>
              <a:ext cx="5827320" cy="43340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263" name="Google Shape;109;p7"/>
            <p:cNvGrpSpPr/>
            <p:nvPr/>
          </p:nvGrpSpPr>
          <p:grpSpPr>
            <a:xfrm>
              <a:off x="274320" y="274320"/>
              <a:ext cx="5827320" cy="4334040"/>
              <a:chOff x="274320" y="274320"/>
              <a:chExt cx="5827320" cy="4334040"/>
            </a:xfrm>
          </p:grpSpPr>
          <p:sp>
            <p:nvSpPr>
              <p:cNvPr id="264" name="Google Shape;110;p7"/>
              <p:cNvSpPr/>
              <p:nvPr/>
            </p:nvSpPr>
            <p:spPr>
              <a:xfrm>
                <a:off x="274320" y="274320"/>
                <a:ext cx="5827320" cy="43340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265" name="Google Shape;111;p7"/>
              <p:cNvGrpSpPr/>
              <p:nvPr/>
            </p:nvGrpSpPr>
            <p:grpSpPr>
              <a:xfrm>
                <a:off x="5826960" y="365400"/>
                <a:ext cx="182880" cy="182880"/>
                <a:chOff x="5826960" y="365400"/>
                <a:chExt cx="182880" cy="182880"/>
              </a:xfrm>
            </p:grpSpPr>
            <p:cxnSp>
              <p:nvCxnSpPr>
                <p:cNvPr id="266" name="Google Shape;112;p7"/>
                <p:cNvCxnSpPr/>
                <p:nvPr/>
              </p:nvCxnSpPr>
              <p:spPr>
                <a:xfrm>
                  <a:off x="5826960" y="36540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267" name="Google Shape;113;p7"/>
                <p:cNvCxnSpPr/>
                <p:nvPr/>
              </p:nvCxnSpPr>
              <p:spPr>
                <a:xfrm flipH="1">
                  <a:off x="5826960" y="36540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268" name="Google Shape;114;p7"/>
              <p:cNvSpPr/>
              <p:nvPr/>
            </p:nvSpPr>
            <p:spPr>
              <a:xfrm>
                <a:off x="55069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69" name="Google Shape;115;p7"/>
              <p:cNvCxnSpPr/>
              <p:nvPr/>
            </p:nvCxnSpPr>
            <p:spPr>
              <a:xfrm>
                <a:off x="5156640" y="548280"/>
                <a:ext cx="2134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cxnSp>
            <p:nvCxnSpPr>
              <p:cNvPr id="270" name="Google Shape;116;p7"/>
              <p:cNvCxnSpPr/>
              <p:nvPr/>
            </p:nvCxnSpPr>
            <p:spPr>
              <a:xfrm>
                <a:off x="283320" y="639720"/>
                <a:ext cx="581544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714240" y="731520"/>
            <a:ext cx="50155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15680" y="1600200"/>
            <a:ext cx="5019480" cy="256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120;p8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74" name="Google Shape;121;p8"/>
          <p:cNvGrpSpPr/>
          <p:nvPr/>
        </p:nvGrpSpPr>
        <p:grpSpPr>
          <a:xfrm>
            <a:off x="2027880" y="534960"/>
            <a:ext cx="6492240" cy="3748680"/>
            <a:chOff x="2027880" y="534960"/>
            <a:chExt cx="6492240" cy="3748680"/>
          </a:xfrm>
        </p:grpSpPr>
        <p:sp>
          <p:nvSpPr>
            <p:cNvPr id="275" name="Google Shape;122;p8"/>
            <p:cNvSpPr/>
            <p:nvPr/>
          </p:nvSpPr>
          <p:spPr>
            <a:xfrm>
              <a:off x="2119680" y="626400"/>
              <a:ext cx="6400440" cy="36572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276" name="Google Shape;123;p8"/>
            <p:cNvGrpSpPr/>
            <p:nvPr/>
          </p:nvGrpSpPr>
          <p:grpSpPr>
            <a:xfrm>
              <a:off x="2027880" y="534960"/>
              <a:ext cx="6401520" cy="3657240"/>
              <a:chOff x="2027880" y="534960"/>
              <a:chExt cx="6401520" cy="3657240"/>
            </a:xfrm>
          </p:grpSpPr>
          <p:sp>
            <p:nvSpPr>
              <p:cNvPr id="277" name="Google Shape;124;p8"/>
              <p:cNvSpPr/>
              <p:nvPr/>
            </p:nvSpPr>
            <p:spPr>
              <a:xfrm>
                <a:off x="2028240" y="534960"/>
                <a:ext cx="6400440" cy="36572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78" name="Google Shape;125;p8"/>
              <p:cNvCxnSpPr/>
              <p:nvPr/>
            </p:nvCxnSpPr>
            <p:spPr>
              <a:xfrm>
                <a:off x="2027880" y="900360"/>
                <a:ext cx="64018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grpSp>
            <p:nvGrpSpPr>
              <p:cNvPr id="279" name="Google Shape;126;p8"/>
              <p:cNvGrpSpPr/>
              <p:nvPr/>
            </p:nvGrpSpPr>
            <p:grpSpPr>
              <a:xfrm>
                <a:off x="8154720" y="626040"/>
                <a:ext cx="183240" cy="183240"/>
                <a:chOff x="8154720" y="626040"/>
                <a:chExt cx="183240" cy="183240"/>
              </a:xfrm>
            </p:grpSpPr>
            <p:cxnSp>
              <p:nvCxnSpPr>
                <p:cNvPr id="280" name="Google Shape;127;p8"/>
                <p:cNvCxnSpPr/>
                <p:nvPr/>
              </p:nvCxnSpPr>
              <p:spPr>
                <a:xfrm>
                  <a:off x="8154720" y="626040"/>
                  <a:ext cx="18360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281" name="Google Shape;128;p8"/>
                <p:cNvCxnSpPr/>
                <p:nvPr/>
              </p:nvCxnSpPr>
              <p:spPr>
                <a:xfrm flipH="1">
                  <a:off x="8154720" y="626040"/>
                  <a:ext cx="18360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282" name="Google Shape;129;p8"/>
              <p:cNvSpPr/>
              <p:nvPr/>
            </p:nvSpPr>
            <p:spPr>
              <a:xfrm>
                <a:off x="7834680" y="626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83" name="Google Shape;130;p8"/>
              <p:cNvCxnSpPr/>
              <p:nvPr/>
            </p:nvCxnSpPr>
            <p:spPr>
              <a:xfrm>
                <a:off x="7484400" y="809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grpSp>
        <p:nvGrpSpPr>
          <p:cNvPr id="284" name="Google Shape;131;p8"/>
          <p:cNvGrpSpPr/>
          <p:nvPr/>
        </p:nvGrpSpPr>
        <p:grpSpPr>
          <a:xfrm>
            <a:off x="1371240" y="743040"/>
            <a:ext cx="6491880" cy="3748680"/>
            <a:chOff x="1371240" y="743040"/>
            <a:chExt cx="6491880" cy="3748680"/>
          </a:xfrm>
        </p:grpSpPr>
        <p:sp>
          <p:nvSpPr>
            <p:cNvPr id="285" name="Google Shape;132;p8"/>
            <p:cNvSpPr/>
            <p:nvPr/>
          </p:nvSpPr>
          <p:spPr>
            <a:xfrm>
              <a:off x="1462680" y="834480"/>
              <a:ext cx="6400440" cy="36572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286" name="Google Shape;133;p8"/>
            <p:cNvGrpSpPr/>
            <p:nvPr/>
          </p:nvGrpSpPr>
          <p:grpSpPr>
            <a:xfrm>
              <a:off x="1371240" y="743040"/>
              <a:ext cx="6401160" cy="3657240"/>
              <a:chOff x="1371240" y="743040"/>
              <a:chExt cx="6401160" cy="3657240"/>
            </a:xfrm>
          </p:grpSpPr>
          <p:sp>
            <p:nvSpPr>
              <p:cNvPr id="287" name="Google Shape;134;p8"/>
              <p:cNvSpPr/>
              <p:nvPr/>
            </p:nvSpPr>
            <p:spPr>
              <a:xfrm>
                <a:off x="1371240" y="743040"/>
                <a:ext cx="6400440" cy="36572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88" name="Google Shape;135;p8"/>
              <p:cNvCxnSpPr/>
              <p:nvPr/>
            </p:nvCxnSpPr>
            <p:spPr>
              <a:xfrm>
                <a:off x="1371240" y="1108440"/>
                <a:ext cx="64015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grpSp>
            <p:nvGrpSpPr>
              <p:cNvPr id="289" name="Google Shape;136;p8"/>
              <p:cNvGrpSpPr/>
              <p:nvPr/>
            </p:nvGrpSpPr>
            <p:grpSpPr>
              <a:xfrm>
                <a:off x="7498080" y="834120"/>
                <a:ext cx="182880" cy="182880"/>
                <a:chOff x="7498080" y="834120"/>
                <a:chExt cx="182880" cy="182880"/>
              </a:xfrm>
            </p:grpSpPr>
            <p:cxnSp>
              <p:nvCxnSpPr>
                <p:cNvPr id="290" name="Google Shape;137;p8"/>
                <p:cNvCxnSpPr/>
                <p:nvPr/>
              </p:nvCxnSpPr>
              <p:spPr>
                <a:xfrm>
                  <a:off x="7498080" y="83412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291" name="Google Shape;138;p8"/>
                <p:cNvCxnSpPr/>
                <p:nvPr/>
              </p:nvCxnSpPr>
              <p:spPr>
                <a:xfrm flipH="1">
                  <a:off x="7498080" y="83412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292" name="Google Shape;139;p8"/>
              <p:cNvSpPr/>
              <p:nvPr/>
            </p:nvSpPr>
            <p:spPr>
              <a:xfrm>
                <a:off x="7178040" y="83412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293" name="Google Shape;140;p8"/>
              <p:cNvCxnSpPr/>
              <p:nvPr/>
            </p:nvCxnSpPr>
            <p:spPr>
              <a:xfrm>
                <a:off x="6827400" y="1017000"/>
                <a:ext cx="2134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1828800" y="1307160"/>
            <a:ext cx="548604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7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69;p11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5" name="Google Shape;170;p11"/>
          <p:cNvGrpSpPr/>
          <p:nvPr/>
        </p:nvGrpSpPr>
        <p:grpSpPr>
          <a:xfrm>
            <a:off x="914400" y="534960"/>
            <a:ext cx="7406280" cy="4164480"/>
            <a:chOff x="914400" y="534960"/>
            <a:chExt cx="7406280" cy="4164480"/>
          </a:xfrm>
        </p:grpSpPr>
        <p:sp>
          <p:nvSpPr>
            <p:cNvPr id="26" name="Google Shape;171;p11"/>
            <p:cNvSpPr/>
            <p:nvPr/>
          </p:nvSpPr>
          <p:spPr>
            <a:xfrm>
              <a:off x="1005840" y="626400"/>
              <a:ext cx="7314840" cy="40730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27" name="Google Shape;172;p11"/>
            <p:cNvGrpSpPr/>
            <p:nvPr/>
          </p:nvGrpSpPr>
          <p:grpSpPr>
            <a:xfrm>
              <a:off x="914400" y="534960"/>
              <a:ext cx="7314840" cy="4073040"/>
              <a:chOff x="914400" y="534960"/>
              <a:chExt cx="7314840" cy="4073040"/>
            </a:xfrm>
          </p:grpSpPr>
          <p:sp>
            <p:nvSpPr>
              <p:cNvPr id="28" name="Google Shape;173;p11"/>
              <p:cNvSpPr/>
              <p:nvPr/>
            </p:nvSpPr>
            <p:spPr>
              <a:xfrm>
                <a:off x="914400" y="534960"/>
                <a:ext cx="7314840" cy="40730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29" name="Google Shape;174;p11"/>
              <p:cNvGrpSpPr/>
              <p:nvPr/>
            </p:nvGrpSpPr>
            <p:grpSpPr>
              <a:xfrm>
                <a:off x="7954920" y="626040"/>
                <a:ext cx="182880" cy="183240"/>
                <a:chOff x="7954920" y="626040"/>
                <a:chExt cx="182880" cy="183240"/>
              </a:xfrm>
            </p:grpSpPr>
            <p:cxnSp>
              <p:nvCxnSpPr>
                <p:cNvPr id="30" name="Google Shape;175;p11"/>
                <p:cNvCxnSpPr/>
                <p:nvPr/>
              </p:nvCxnSpPr>
              <p:spPr>
                <a:xfrm>
                  <a:off x="7954920" y="626040"/>
                  <a:ext cx="18324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31" name="Google Shape;176;p11"/>
                <p:cNvCxnSpPr/>
                <p:nvPr/>
              </p:nvCxnSpPr>
              <p:spPr>
                <a:xfrm flipH="1">
                  <a:off x="7954920" y="626040"/>
                  <a:ext cx="18324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32" name="Google Shape;177;p11"/>
              <p:cNvSpPr/>
              <p:nvPr/>
            </p:nvSpPr>
            <p:spPr>
              <a:xfrm>
                <a:off x="7634880" y="626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33" name="Google Shape;178;p11"/>
              <p:cNvCxnSpPr/>
              <p:nvPr/>
            </p:nvCxnSpPr>
            <p:spPr>
              <a:xfrm>
                <a:off x="7284600" y="809280"/>
                <a:ext cx="2134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cxnSp>
            <p:nvCxnSpPr>
              <p:cNvPr id="34" name="Google Shape;179;p11"/>
              <p:cNvCxnSpPr/>
              <p:nvPr/>
            </p:nvCxnSpPr>
            <p:spPr>
              <a:xfrm>
                <a:off x="915840" y="900360"/>
                <a:ext cx="73108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371600" y="1657440"/>
            <a:ext cx="6400440" cy="182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10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xx%</a:t>
            </a:r>
            <a:endParaRPr b="0" lang="en-US" sz="10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143;p9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96" name="Google Shape;144;p9"/>
          <p:cNvGrpSpPr/>
          <p:nvPr/>
        </p:nvGrpSpPr>
        <p:grpSpPr>
          <a:xfrm>
            <a:off x="2025000" y="534960"/>
            <a:ext cx="6492240" cy="3748680"/>
            <a:chOff x="2025000" y="534960"/>
            <a:chExt cx="6492240" cy="3748680"/>
          </a:xfrm>
        </p:grpSpPr>
        <p:sp>
          <p:nvSpPr>
            <p:cNvPr id="297" name="Google Shape;145;p9"/>
            <p:cNvSpPr/>
            <p:nvPr/>
          </p:nvSpPr>
          <p:spPr>
            <a:xfrm>
              <a:off x="2116800" y="626400"/>
              <a:ext cx="6400440" cy="36572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298" name="Google Shape;146;p9"/>
            <p:cNvGrpSpPr/>
            <p:nvPr/>
          </p:nvGrpSpPr>
          <p:grpSpPr>
            <a:xfrm>
              <a:off x="2025000" y="534960"/>
              <a:ext cx="6401520" cy="3657240"/>
              <a:chOff x="2025000" y="534960"/>
              <a:chExt cx="6401520" cy="3657240"/>
            </a:xfrm>
          </p:grpSpPr>
          <p:sp>
            <p:nvSpPr>
              <p:cNvPr id="299" name="Google Shape;147;p9"/>
              <p:cNvSpPr/>
              <p:nvPr/>
            </p:nvSpPr>
            <p:spPr>
              <a:xfrm>
                <a:off x="2025360" y="534960"/>
                <a:ext cx="6400440" cy="36572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300" name="Google Shape;148;p9"/>
              <p:cNvCxnSpPr/>
              <p:nvPr/>
            </p:nvCxnSpPr>
            <p:spPr>
              <a:xfrm>
                <a:off x="2025000" y="900360"/>
                <a:ext cx="64018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grpSp>
            <p:nvGrpSpPr>
              <p:cNvPr id="301" name="Google Shape;149;p9"/>
              <p:cNvGrpSpPr/>
              <p:nvPr/>
            </p:nvGrpSpPr>
            <p:grpSpPr>
              <a:xfrm>
                <a:off x="8151840" y="626040"/>
                <a:ext cx="183240" cy="183240"/>
                <a:chOff x="8151840" y="626040"/>
                <a:chExt cx="183240" cy="183240"/>
              </a:xfrm>
            </p:grpSpPr>
            <p:cxnSp>
              <p:nvCxnSpPr>
                <p:cNvPr id="302" name="Google Shape;150;p9"/>
                <p:cNvCxnSpPr/>
                <p:nvPr/>
              </p:nvCxnSpPr>
              <p:spPr>
                <a:xfrm>
                  <a:off x="8151840" y="626040"/>
                  <a:ext cx="18360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303" name="Google Shape;151;p9"/>
                <p:cNvCxnSpPr/>
                <p:nvPr/>
              </p:nvCxnSpPr>
              <p:spPr>
                <a:xfrm flipH="1">
                  <a:off x="8151840" y="626040"/>
                  <a:ext cx="18360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304" name="Google Shape;152;p9"/>
              <p:cNvSpPr/>
              <p:nvPr/>
            </p:nvSpPr>
            <p:spPr>
              <a:xfrm>
                <a:off x="7831800" y="626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305" name="Google Shape;153;p9"/>
              <p:cNvCxnSpPr/>
              <p:nvPr/>
            </p:nvCxnSpPr>
            <p:spPr>
              <a:xfrm>
                <a:off x="7481520" y="809280"/>
                <a:ext cx="2134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grpSp>
        <p:nvGrpSpPr>
          <p:cNvPr id="306" name="Google Shape;154;p9"/>
          <p:cNvGrpSpPr/>
          <p:nvPr/>
        </p:nvGrpSpPr>
        <p:grpSpPr>
          <a:xfrm>
            <a:off x="1371240" y="743040"/>
            <a:ext cx="6491880" cy="3748680"/>
            <a:chOff x="1371240" y="743040"/>
            <a:chExt cx="6491880" cy="3748680"/>
          </a:xfrm>
        </p:grpSpPr>
        <p:sp>
          <p:nvSpPr>
            <p:cNvPr id="307" name="Google Shape;155;p9"/>
            <p:cNvSpPr/>
            <p:nvPr/>
          </p:nvSpPr>
          <p:spPr>
            <a:xfrm>
              <a:off x="1462680" y="834480"/>
              <a:ext cx="6400440" cy="36572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308" name="Google Shape;156;p9"/>
            <p:cNvGrpSpPr/>
            <p:nvPr/>
          </p:nvGrpSpPr>
          <p:grpSpPr>
            <a:xfrm>
              <a:off x="1371240" y="743040"/>
              <a:ext cx="6401160" cy="3657240"/>
              <a:chOff x="1371240" y="743040"/>
              <a:chExt cx="6401160" cy="3657240"/>
            </a:xfrm>
          </p:grpSpPr>
          <p:sp>
            <p:nvSpPr>
              <p:cNvPr id="309" name="Google Shape;157;p9"/>
              <p:cNvSpPr/>
              <p:nvPr/>
            </p:nvSpPr>
            <p:spPr>
              <a:xfrm>
                <a:off x="1371240" y="743040"/>
                <a:ext cx="6400440" cy="36572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310" name="Google Shape;158;p9"/>
              <p:cNvCxnSpPr/>
              <p:nvPr/>
            </p:nvCxnSpPr>
            <p:spPr>
              <a:xfrm>
                <a:off x="1371240" y="1108440"/>
                <a:ext cx="64015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grpSp>
            <p:nvGrpSpPr>
              <p:cNvPr id="311" name="Google Shape;159;p9"/>
              <p:cNvGrpSpPr/>
              <p:nvPr/>
            </p:nvGrpSpPr>
            <p:grpSpPr>
              <a:xfrm>
                <a:off x="7498080" y="834120"/>
                <a:ext cx="182880" cy="182880"/>
                <a:chOff x="7498080" y="834120"/>
                <a:chExt cx="182880" cy="182880"/>
              </a:xfrm>
            </p:grpSpPr>
            <p:cxnSp>
              <p:nvCxnSpPr>
                <p:cNvPr id="312" name="Google Shape;160;p9"/>
                <p:cNvCxnSpPr/>
                <p:nvPr/>
              </p:nvCxnSpPr>
              <p:spPr>
                <a:xfrm>
                  <a:off x="7498080" y="83412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313" name="Google Shape;161;p9"/>
                <p:cNvCxnSpPr/>
                <p:nvPr/>
              </p:nvCxnSpPr>
              <p:spPr>
                <a:xfrm flipH="1">
                  <a:off x="7498080" y="83412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314" name="Google Shape;162;p9"/>
              <p:cNvSpPr/>
              <p:nvPr/>
            </p:nvSpPr>
            <p:spPr>
              <a:xfrm>
                <a:off x="7178040" y="83412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315" name="Google Shape;163;p9"/>
              <p:cNvCxnSpPr/>
              <p:nvPr/>
            </p:nvCxnSpPr>
            <p:spPr>
              <a:xfrm>
                <a:off x="6827400" y="1017000"/>
                <a:ext cx="2134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2057400" y="1680120"/>
            <a:ext cx="50288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400;p24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714960" y="3968280"/>
            <a:ext cx="7713720" cy="639720"/>
          </a:xfrm>
          <a:prstGeom prst="rect">
            <a:avLst/>
          </a:prstGeom>
          <a:solidFill>
            <a:schemeClr val="lt1"/>
          </a:solidFill>
          <a:ln w="28440">
            <a:solidFill>
              <a:srgbClr val="000000"/>
            </a:solidFill>
            <a:round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84;p13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7" name="Google Shape;185;p13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38" name="Google Shape;186;p13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39" name="Google Shape;187;p13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40" name="Google Shape;188;p13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41" name="Google Shape;189;p13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42" name="Google Shape;190;p13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43" name="Google Shape;191;p13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44" name="Google Shape;192;p13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45" name="Google Shape;193;p13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46" name="Google Shape;194;p13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47" name="Google Shape;195;p13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69320" y="1802880"/>
            <a:ext cx="1188360" cy="109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5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xx%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4808880" y="1803600"/>
            <a:ext cx="1188360" cy="109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5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xx%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769320" y="3399120"/>
            <a:ext cx="1188360" cy="109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5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xx%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title"/>
          </p:nvPr>
        </p:nvSpPr>
        <p:spPr>
          <a:xfrm>
            <a:off x="4854960" y="3399120"/>
            <a:ext cx="1188360" cy="109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5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xx%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title"/>
          </p:nvPr>
        </p:nvSpPr>
        <p:spPr>
          <a:xfrm>
            <a:off x="715680" y="731520"/>
            <a:ext cx="771300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210;p14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4" name="Google Shape;211;p14"/>
          <p:cNvGrpSpPr/>
          <p:nvPr/>
        </p:nvGrpSpPr>
        <p:grpSpPr>
          <a:xfrm>
            <a:off x="2025000" y="534960"/>
            <a:ext cx="6492240" cy="3748680"/>
            <a:chOff x="2025000" y="534960"/>
            <a:chExt cx="6492240" cy="3748680"/>
          </a:xfrm>
        </p:grpSpPr>
        <p:sp>
          <p:nvSpPr>
            <p:cNvPr id="55" name="Google Shape;212;p14"/>
            <p:cNvSpPr/>
            <p:nvPr/>
          </p:nvSpPr>
          <p:spPr>
            <a:xfrm>
              <a:off x="2116800" y="626400"/>
              <a:ext cx="6400440" cy="36572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56" name="Google Shape;213;p14"/>
            <p:cNvGrpSpPr/>
            <p:nvPr/>
          </p:nvGrpSpPr>
          <p:grpSpPr>
            <a:xfrm>
              <a:off x="2025000" y="534960"/>
              <a:ext cx="6401520" cy="3657240"/>
              <a:chOff x="2025000" y="534960"/>
              <a:chExt cx="6401520" cy="3657240"/>
            </a:xfrm>
          </p:grpSpPr>
          <p:sp>
            <p:nvSpPr>
              <p:cNvPr id="57" name="Google Shape;214;p14"/>
              <p:cNvSpPr/>
              <p:nvPr/>
            </p:nvSpPr>
            <p:spPr>
              <a:xfrm>
                <a:off x="2025360" y="534960"/>
                <a:ext cx="6400440" cy="36572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58" name="Google Shape;215;p14"/>
              <p:cNvCxnSpPr/>
              <p:nvPr/>
            </p:nvCxnSpPr>
            <p:spPr>
              <a:xfrm>
                <a:off x="2025000" y="900360"/>
                <a:ext cx="64018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grpSp>
            <p:nvGrpSpPr>
              <p:cNvPr id="59" name="Google Shape;216;p14"/>
              <p:cNvGrpSpPr/>
              <p:nvPr/>
            </p:nvGrpSpPr>
            <p:grpSpPr>
              <a:xfrm>
                <a:off x="8151840" y="626040"/>
                <a:ext cx="183240" cy="183240"/>
                <a:chOff x="8151840" y="626040"/>
                <a:chExt cx="183240" cy="183240"/>
              </a:xfrm>
            </p:grpSpPr>
            <p:cxnSp>
              <p:nvCxnSpPr>
                <p:cNvPr id="60" name="Google Shape;217;p14"/>
                <p:cNvCxnSpPr/>
                <p:nvPr/>
              </p:nvCxnSpPr>
              <p:spPr>
                <a:xfrm>
                  <a:off x="8151840" y="626040"/>
                  <a:ext cx="18360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61" name="Google Shape;218;p14"/>
                <p:cNvCxnSpPr/>
                <p:nvPr/>
              </p:nvCxnSpPr>
              <p:spPr>
                <a:xfrm flipH="1">
                  <a:off x="8151840" y="626040"/>
                  <a:ext cx="183600" cy="18360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62" name="Google Shape;219;p14"/>
              <p:cNvSpPr/>
              <p:nvPr/>
            </p:nvSpPr>
            <p:spPr>
              <a:xfrm>
                <a:off x="7831800" y="626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63" name="Google Shape;220;p14"/>
              <p:cNvCxnSpPr/>
              <p:nvPr/>
            </p:nvCxnSpPr>
            <p:spPr>
              <a:xfrm>
                <a:off x="7481520" y="809280"/>
                <a:ext cx="2134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grpSp>
        <p:nvGrpSpPr>
          <p:cNvPr id="64" name="Google Shape;221;p14"/>
          <p:cNvGrpSpPr/>
          <p:nvPr/>
        </p:nvGrpSpPr>
        <p:grpSpPr>
          <a:xfrm>
            <a:off x="1371240" y="743040"/>
            <a:ext cx="6491880" cy="3748680"/>
            <a:chOff x="1371240" y="743040"/>
            <a:chExt cx="6491880" cy="3748680"/>
          </a:xfrm>
        </p:grpSpPr>
        <p:sp>
          <p:nvSpPr>
            <p:cNvPr id="65" name="Google Shape;222;p14"/>
            <p:cNvSpPr/>
            <p:nvPr/>
          </p:nvSpPr>
          <p:spPr>
            <a:xfrm>
              <a:off x="1462680" y="834480"/>
              <a:ext cx="6400440" cy="36572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66" name="Google Shape;223;p14"/>
            <p:cNvGrpSpPr/>
            <p:nvPr/>
          </p:nvGrpSpPr>
          <p:grpSpPr>
            <a:xfrm>
              <a:off x="1371240" y="743040"/>
              <a:ext cx="6401160" cy="3657240"/>
              <a:chOff x="1371240" y="743040"/>
              <a:chExt cx="6401160" cy="3657240"/>
            </a:xfrm>
          </p:grpSpPr>
          <p:sp>
            <p:nvSpPr>
              <p:cNvPr id="67" name="Google Shape;224;p14"/>
              <p:cNvSpPr/>
              <p:nvPr/>
            </p:nvSpPr>
            <p:spPr>
              <a:xfrm>
                <a:off x="1371240" y="743040"/>
                <a:ext cx="6400440" cy="36572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68" name="Google Shape;225;p14"/>
              <p:cNvCxnSpPr/>
              <p:nvPr/>
            </p:nvCxnSpPr>
            <p:spPr>
              <a:xfrm>
                <a:off x="1371240" y="1108440"/>
                <a:ext cx="64015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grpSp>
            <p:nvGrpSpPr>
              <p:cNvPr id="69" name="Google Shape;226;p14"/>
              <p:cNvGrpSpPr/>
              <p:nvPr/>
            </p:nvGrpSpPr>
            <p:grpSpPr>
              <a:xfrm>
                <a:off x="7498080" y="834120"/>
                <a:ext cx="182880" cy="182880"/>
                <a:chOff x="7498080" y="834120"/>
                <a:chExt cx="182880" cy="182880"/>
              </a:xfrm>
            </p:grpSpPr>
            <p:cxnSp>
              <p:nvCxnSpPr>
                <p:cNvPr id="70" name="Google Shape;227;p14"/>
                <p:cNvCxnSpPr/>
                <p:nvPr/>
              </p:nvCxnSpPr>
              <p:spPr>
                <a:xfrm>
                  <a:off x="7498080" y="83412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71" name="Google Shape;228;p14"/>
                <p:cNvCxnSpPr/>
                <p:nvPr/>
              </p:nvCxnSpPr>
              <p:spPr>
                <a:xfrm flipH="1">
                  <a:off x="7498080" y="83412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72" name="Google Shape;229;p14"/>
              <p:cNvSpPr/>
              <p:nvPr/>
            </p:nvSpPr>
            <p:spPr>
              <a:xfrm>
                <a:off x="7178040" y="83412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73" name="Google Shape;230;p14"/>
              <p:cNvCxnSpPr/>
              <p:nvPr/>
            </p:nvCxnSpPr>
            <p:spPr>
              <a:xfrm>
                <a:off x="6827400" y="1017000"/>
                <a:ext cx="2134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286000" y="3293280"/>
            <a:ext cx="4571640" cy="502560"/>
          </a:xfrm>
          <a:prstGeom prst="rect">
            <a:avLst/>
          </a:prstGeom>
          <a:noFill/>
          <a:ln w="28440">
            <a:solidFill>
              <a:srgbClr val="000000"/>
            </a:solidFill>
            <a:round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234;p15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6" name="Google Shape;235;p15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77" name="Google Shape;236;p15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78" name="Google Shape;237;p15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79" name="Google Shape;238;p15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80" name="Google Shape;239;p15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81" name="Google Shape;240;p15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82" name="Google Shape;241;p15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83" name="Google Shape;242;p15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84" name="Google Shape;243;p15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85" name="Google Shape;244;p15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86" name="Google Shape;245;p15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14960" y="731520"/>
            <a:ext cx="77137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248;p16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9" name="Google Shape;249;p16"/>
          <p:cNvGrpSpPr/>
          <p:nvPr/>
        </p:nvGrpSpPr>
        <p:grpSpPr>
          <a:xfrm>
            <a:off x="274320" y="274320"/>
            <a:ext cx="5918760" cy="4425480"/>
            <a:chOff x="274320" y="274320"/>
            <a:chExt cx="5918760" cy="4425480"/>
          </a:xfrm>
        </p:grpSpPr>
        <p:sp>
          <p:nvSpPr>
            <p:cNvPr id="90" name="Google Shape;250;p16"/>
            <p:cNvSpPr/>
            <p:nvPr/>
          </p:nvSpPr>
          <p:spPr>
            <a:xfrm>
              <a:off x="365760" y="365760"/>
              <a:ext cx="5827320" cy="43340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91" name="Google Shape;251;p16"/>
            <p:cNvGrpSpPr/>
            <p:nvPr/>
          </p:nvGrpSpPr>
          <p:grpSpPr>
            <a:xfrm>
              <a:off x="274320" y="274320"/>
              <a:ext cx="5827320" cy="4334040"/>
              <a:chOff x="274320" y="274320"/>
              <a:chExt cx="5827320" cy="4334040"/>
            </a:xfrm>
          </p:grpSpPr>
          <p:sp>
            <p:nvSpPr>
              <p:cNvPr id="92" name="Google Shape;252;p16"/>
              <p:cNvSpPr/>
              <p:nvPr/>
            </p:nvSpPr>
            <p:spPr>
              <a:xfrm>
                <a:off x="274320" y="274320"/>
                <a:ext cx="5827320" cy="433404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93" name="Google Shape;253;p16"/>
              <p:cNvGrpSpPr/>
              <p:nvPr/>
            </p:nvGrpSpPr>
            <p:grpSpPr>
              <a:xfrm>
                <a:off x="5826960" y="365400"/>
                <a:ext cx="182880" cy="182880"/>
                <a:chOff x="5826960" y="365400"/>
                <a:chExt cx="182880" cy="182880"/>
              </a:xfrm>
            </p:grpSpPr>
            <p:cxnSp>
              <p:nvCxnSpPr>
                <p:cNvPr id="94" name="Google Shape;254;p16"/>
                <p:cNvCxnSpPr/>
                <p:nvPr/>
              </p:nvCxnSpPr>
              <p:spPr>
                <a:xfrm>
                  <a:off x="5826960" y="36540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95" name="Google Shape;255;p16"/>
                <p:cNvCxnSpPr/>
                <p:nvPr/>
              </p:nvCxnSpPr>
              <p:spPr>
                <a:xfrm flipH="1">
                  <a:off x="5826960" y="365400"/>
                  <a:ext cx="18324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96" name="Google Shape;256;p16"/>
              <p:cNvSpPr/>
              <p:nvPr/>
            </p:nvSpPr>
            <p:spPr>
              <a:xfrm>
                <a:off x="55069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97" name="Google Shape;257;p16"/>
              <p:cNvCxnSpPr/>
              <p:nvPr/>
            </p:nvCxnSpPr>
            <p:spPr>
              <a:xfrm>
                <a:off x="5156640" y="548280"/>
                <a:ext cx="21348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  <p:cxnSp>
            <p:nvCxnSpPr>
              <p:cNvPr id="98" name="Google Shape;258;p16"/>
              <p:cNvCxnSpPr/>
              <p:nvPr/>
            </p:nvCxnSpPr>
            <p:spPr>
              <a:xfrm>
                <a:off x="283320" y="639720"/>
                <a:ext cx="581544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14240" y="731520"/>
            <a:ext cx="367380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262;p17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1" name="Google Shape;263;p17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102" name="Google Shape;264;p17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03" name="Google Shape;265;p17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104" name="Google Shape;266;p17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105" name="Google Shape;267;p17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106" name="Google Shape;268;p17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107" name="Google Shape;269;p17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108" name="Google Shape;270;p17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109" name="Google Shape;271;p17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110" name="Google Shape;272;p17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111" name="Google Shape;273;p17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14240" y="731520"/>
            <a:ext cx="3674520" cy="184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769640" y="1271520"/>
            <a:ext cx="3643920" cy="321732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 lIns="90000" rIns="90000" tIns="45000" bIns="45000" anchor="t">
            <a:normAutofit fontScale="8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278;p18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5" name="Google Shape;279;p18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116" name="Google Shape;280;p18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17" name="Google Shape;281;p18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118" name="Google Shape;282;p18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119" name="Google Shape;283;p18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120" name="Google Shape;284;p18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121" name="Google Shape;285;p18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122" name="Google Shape;286;p18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123" name="Google Shape;287;p18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124" name="Google Shape;288;p18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125" name="Google Shape;289;p18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13160" y="731520"/>
            <a:ext cx="77173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2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298;p19" descr=""/>
          <p:cNvPicPr/>
          <p:nvPr/>
        </p:nvPicPr>
        <p:blipFill>
          <a:blip r:embed="rId2">
            <a:alphaModFix amt="20000"/>
          </a:blip>
          <a:stretch/>
        </p:blipFill>
        <p:spPr>
          <a:xfrm>
            <a:off x="-91440" y="1031760"/>
            <a:ext cx="9326520" cy="41688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28" name="Google Shape;299;p19"/>
          <p:cNvGrpSpPr/>
          <p:nvPr/>
        </p:nvGrpSpPr>
        <p:grpSpPr>
          <a:xfrm>
            <a:off x="273960" y="274320"/>
            <a:ext cx="8687160" cy="4686120"/>
            <a:chOff x="273960" y="274320"/>
            <a:chExt cx="8687160" cy="4686120"/>
          </a:xfrm>
        </p:grpSpPr>
        <p:sp>
          <p:nvSpPr>
            <p:cNvPr id="129" name="Google Shape;300;p19"/>
            <p:cNvSpPr/>
            <p:nvPr/>
          </p:nvSpPr>
          <p:spPr>
            <a:xfrm>
              <a:off x="365760" y="365760"/>
              <a:ext cx="8595360" cy="459468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130" name="Google Shape;301;p19"/>
            <p:cNvGrpSpPr/>
            <p:nvPr/>
          </p:nvGrpSpPr>
          <p:grpSpPr>
            <a:xfrm>
              <a:off x="273960" y="274320"/>
              <a:ext cx="8596080" cy="4594680"/>
              <a:chOff x="273960" y="274320"/>
              <a:chExt cx="8596080" cy="4594680"/>
            </a:xfrm>
          </p:grpSpPr>
          <p:grpSp>
            <p:nvGrpSpPr>
              <p:cNvPr id="131" name="Google Shape;302;p19"/>
              <p:cNvGrpSpPr/>
              <p:nvPr/>
            </p:nvGrpSpPr>
            <p:grpSpPr>
              <a:xfrm>
                <a:off x="273960" y="274320"/>
                <a:ext cx="8596080" cy="4594680"/>
                <a:chOff x="273960" y="274320"/>
                <a:chExt cx="8596080" cy="4594680"/>
              </a:xfrm>
            </p:grpSpPr>
            <p:sp>
              <p:nvSpPr>
                <p:cNvPr id="132" name="Google Shape;303;p19"/>
                <p:cNvSpPr/>
                <p:nvPr/>
              </p:nvSpPr>
              <p:spPr>
                <a:xfrm>
                  <a:off x="274320" y="274320"/>
                  <a:ext cx="8595360" cy="459468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133" name="Google Shape;304;p19"/>
                <p:cNvCxnSpPr/>
                <p:nvPr/>
              </p:nvCxnSpPr>
              <p:spPr>
                <a:xfrm>
                  <a:off x="273960" y="639720"/>
                  <a:ext cx="859644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grpSp>
            <p:nvGrpSpPr>
              <p:cNvPr id="134" name="Google Shape;305;p19"/>
              <p:cNvGrpSpPr/>
              <p:nvPr/>
            </p:nvGrpSpPr>
            <p:grpSpPr>
              <a:xfrm>
                <a:off x="8595000" y="365400"/>
                <a:ext cx="183240" cy="182880"/>
                <a:chOff x="8595000" y="365400"/>
                <a:chExt cx="183240" cy="182880"/>
              </a:xfrm>
            </p:grpSpPr>
            <p:cxnSp>
              <p:nvCxnSpPr>
                <p:cNvPr id="135" name="Google Shape;306;p19"/>
                <p:cNvCxnSpPr/>
                <p:nvPr/>
              </p:nvCxnSpPr>
              <p:spPr>
                <a:xfrm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  <p:cxnSp>
              <p:nvCxnSpPr>
                <p:cNvPr id="136" name="Google Shape;307;p19"/>
                <p:cNvCxnSpPr/>
                <p:nvPr/>
              </p:nvCxnSpPr>
              <p:spPr>
                <a:xfrm flipH="1">
                  <a:off x="8595000" y="365400"/>
                  <a:ext cx="183600" cy="18324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  <p:sp>
            <p:nvSpPr>
              <p:cNvPr id="137" name="Google Shape;308;p19"/>
              <p:cNvSpPr/>
              <p:nvPr/>
            </p:nvSpPr>
            <p:spPr>
              <a:xfrm>
                <a:off x="8275320" y="365400"/>
                <a:ext cx="182520" cy="1825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138" name="Google Shape;309;p19"/>
              <p:cNvCxnSpPr/>
              <p:nvPr/>
            </p:nvCxnSpPr>
            <p:spPr>
              <a:xfrm>
                <a:off x="7925040" y="548280"/>
                <a:ext cx="213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14960" y="731520"/>
            <a:ext cx="77155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2"/>
    <p:sldLayoutId id="2147483676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2"/>
    <p:sldLayoutId id="2147483671" r:id="rId3"/>
    <p:sldLayoutId id="2147483672" r:id="rId4"/>
    <p:sldLayoutId id="2147483673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gif"/><Relationship Id="rId4" Type="http://schemas.openxmlformats.org/officeDocument/2006/relationships/image" Target="../media/image24.gif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gif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fonts.google.com/specimen/Rubik" TargetMode="External"/><Relationship Id="rId2" Type="http://schemas.openxmlformats.org/officeDocument/2006/relationships/hyperlink" Target="https://fonts.google.com/specimen/Karla" TargetMode="External"/><Relationship Id="rId3" Type="http://schemas.openxmlformats.org/officeDocument/2006/relationships/slideLayout" Target="../slideLayouts/slideLayout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1828800" y="1175040"/>
            <a:ext cx="5486040" cy="246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Software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Development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ubTitle"/>
          </p:nvPr>
        </p:nvSpPr>
        <p:spPr>
          <a:xfrm>
            <a:off x="1828800" y="3725640"/>
            <a:ext cx="5486040" cy="516960"/>
          </a:xfrm>
          <a:prstGeom prst="rect">
            <a:avLst/>
          </a:prstGeom>
          <a:solidFill>
            <a:srgbClr val="a4c2f4"/>
          </a:solidFill>
          <a:ln w="28440">
            <a:solidFill>
              <a:srgbClr val="000000"/>
            </a:solidFill>
            <a:round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5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I work with computers building applications and software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Google Shape;414;p29"/>
          <p:cNvSpPr/>
          <p:nvPr/>
        </p:nvSpPr>
        <p:spPr>
          <a:xfrm rot="18900000">
            <a:off x="7125120" y="4050000"/>
            <a:ext cx="365400" cy="365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29" name="Google Shape;415;p29"/>
          <p:cNvGrpSpPr/>
          <p:nvPr/>
        </p:nvGrpSpPr>
        <p:grpSpPr>
          <a:xfrm>
            <a:off x="136800" y="2571840"/>
            <a:ext cx="1827360" cy="1050840"/>
            <a:chOff x="136800" y="2571840"/>
            <a:chExt cx="1827360" cy="1050840"/>
          </a:xfrm>
        </p:grpSpPr>
        <p:sp>
          <p:nvSpPr>
            <p:cNvPr id="330" name="Google Shape;416;p29"/>
            <p:cNvSpPr/>
            <p:nvPr/>
          </p:nvSpPr>
          <p:spPr>
            <a:xfrm>
              <a:off x="227160" y="2662920"/>
              <a:ext cx="1737000" cy="95976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331" name="Google Shape;417;p29"/>
            <p:cNvGrpSpPr/>
            <p:nvPr/>
          </p:nvGrpSpPr>
          <p:grpSpPr>
            <a:xfrm>
              <a:off x="136800" y="2571840"/>
              <a:ext cx="1737000" cy="959760"/>
              <a:chOff x="136800" y="2571840"/>
              <a:chExt cx="1737000" cy="959760"/>
            </a:xfrm>
          </p:grpSpPr>
          <p:sp>
            <p:nvSpPr>
              <p:cNvPr id="332" name="Google Shape;418;p29"/>
              <p:cNvSpPr/>
              <p:nvPr/>
            </p:nvSpPr>
            <p:spPr>
              <a:xfrm>
                <a:off x="136800" y="2571840"/>
                <a:ext cx="1737000" cy="95976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333" name="Google Shape;419;p29"/>
              <p:cNvCxnSpPr/>
              <p:nvPr/>
            </p:nvCxnSpPr>
            <p:spPr>
              <a:xfrm>
                <a:off x="141840" y="2754360"/>
                <a:ext cx="1725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334" name="Google Shape;420;p29"/>
            <p:cNvGrpSpPr/>
            <p:nvPr/>
          </p:nvGrpSpPr>
          <p:grpSpPr>
            <a:xfrm>
              <a:off x="309960" y="2849760"/>
              <a:ext cx="1391040" cy="586800"/>
              <a:chOff x="309960" y="2849760"/>
              <a:chExt cx="1391040" cy="586800"/>
            </a:xfrm>
          </p:grpSpPr>
          <p:sp>
            <p:nvSpPr>
              <p:cNvPr id="335" name="Google Shape;421;p29"/>
              <p:cNvSpPr/>
              <p:nvPr/>
            </p:nvSpPr>
            <p:spPr>
              <a:xfrm>
                <a:off x="326880" y="2930040"/>
                <a:ext cx="327960" cy="323640"/>
              </a:xfrm>
              <a:custGeom>
                <a:avLst/>
                <a:gdLst>
                  <a:gd name="textAreaLeft" fmla="*/ 0 w 327960"/>
                  <a:gd name="textAreaRight" fmla="*/ 328320 w 327960"/>
                  <a:gd name="textAreaTop" fmla="*/ 0 h 323640"/>
                  <a:gd name="textAreaBottom" fmla="*/ 324000 h 323640"/>
                </a:gdLst>
                <a:ahLst/>
                <a:cxnLst/>
                <a:rect l="textAreaLeft" t="textAreaTop" r="textAreaRight" b="textAreaBottom"/>
                <a:pathLst>
                  <a:path w="8732" h="8733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6" name="Google Shape;422;p29"/>
              <p:cNvSpPr/>
              <p:nvPr/>
            </p:nvSpPr>
            <p:spPr>
              <a:xfrm>
                <a:off x="309960" y="3070080"/>
                <a:ext cx="734760" cy="366480"/>
              </a:xfrm>
              <a:custGeom>
                <a:avLst/>
                <a:gdLst>
                  <a:gd name="textAreaLeft" fmla="*/ 0 w 734760"/>
                  <a:gd name="textAreaRight" fmla="*/ 735120 w 734760"/>
                  <a:gd name="textAreaTop" fmla="*/ 0 h 366480"/>
                  <a:gd name="textAreaBottom" fmla="*/ 366840 h 366480"/>
                </a:gdLst>
                <a:ahLst/>
                <a:cxnLst/>
                <a:rect l="textAreaLeft" t="textAreaTop" r="textAreaRight" b="textAreaBottom"/>
                <a:pathLst>
                  <a:path w="19556" h="9886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7" name="Google Shape;423;p29"/>
              <p:cNvSpPr/>
              <p:nvPr/>
            </p:nvSpPr>
            <p:spPr>
              <a:xfrm>
                <a:off x="1231920" y="2849760"/>
                <a:ext cx="162000" cy="219600"/>
              </a:xfrm>
              <a:custGeom>
                <a:avLst/>
                <a:gdLst>
                  <a:gd name="textAreaLeft" fmla="*/ 0 w 162000"/>
                  <a:gd name="textAreaRight" fmla="*/ 162360 w 162000"/>
                  <a:gd name="textAreaTop" fmla="*/ 0 h 219600"/>
                  <a:gd name="textAreaBottom" fmla="*/ 219960 h 219600"/>
                </a:gdLst>
                <a:ahLst/>
                <a:cxnLst/>
                <a:rect l="textAreaLeft" t="textAreaTop" r="textAreaRight" b="textAreaBottom"/>
                <a:pathLst>
                  <a:path w="4318" h="5928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8" name="Google Shape;424;p29"/>
              <p:cNvSpPr/>
              <p:nvPr/>
            </p:nvSpPr>
            <p:spPr>
              <a:xfrm>
                <a:off x="1418760" y="2852280"/>
                <a:ext cx="128880" cy="216720"/>
              </a:xfrm>
              <a:custGeom>
                <a:avLst/>
                <a:gdLst>
                  <a:gd name="textAreaLeft" fmla="*/ 0 w 128880"/>
                  <a:gd name="textAreaRight" fmla="*/ 129240 w 128880"/>
                  <a:gd name="textAreaTop" fmla="*/ 0 h 216720"/>
                  <a:gd name="textAreaBottom" fmla="*/ 217080 h 216720"/>
                </a:gdLst>
                <a:ahLst/>
                <a:cxnLst/>
                <a:rect l="textAreaLeft" t="textAreaTop" r="textAreaRight" b="textAreaBottom"/>
                <a:pathLst>
                  <a:path w="3440" h="5854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9" name="Google Shape;425;p29"/>
              <p:cNvSpPr/>
              <p:nvPr/>
            </p:nvSpPr>
            <p:spPr>
              <a:xfrm>
                <a:off x="1589400" y="2849760"/>
                <a:ext cx="111600" cy="111960"/>
              </a:xfrm>
              <a:custGeom>
                <a:avLst/>
                <a:gdLst>
                  <a:gd name="textAreaLeft" fmla="*/ 0 w 111600"/>
                  <a:gd name="textAreaRight" fmla="*/ 111960 w 111600"/>
                  <a:gd name="textAreaTop" fmla="*/ 0 h 111960"/>
                  <a:gd name="textAreaBottom" fmla="*/ 112320 h 111960"/>
                </a:gdLst>
                <a:ahLst/>
                <a:cxnLst/>
                <a:rect l="textAreaLeft" t="textAreaTop" r="textAreaRight" b="textAreaBottom"/>
                <a:pathLst>
                  <a:path w="2977" h="3028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6160" bIns="561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340" name="Google Shape;426;p29"/>
          <p:cNvSpPr/>
          <p:nvPr/>
        </p:nvSpPr>
        <p:spPr>
          <a:xfrm>
            <a:off x="1099440" y="4259160"/>
            <a:ext cx="456840" cy="164160"/>
          </a:xfrm>
          <a:custGeom>
            <a:avLst/>
            <a:gdLst>
              <a:gd name="textAreaLeft" fmla="*/ 0 w 456840"/>
              <a:gd name="textAreaRight" fmla="*/ 457200 w 456840"/>
              <a:gd name="textAreaTop" fmla="*/ 0 h 164160"/>
              <a:gd name="textAreaBottom" fmla="*/ 164520 h 164160"/>
            </a:gdLst>
            <a:ahLst/>
            <a:cxnLst/>
            <a:rect l="textAreaLeft" t="textAreaTop" r="textAreaRight" b="textAreaBottom"/>
            <a:pathLst>
              <a:path w="7903" h="3025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080" bIns="82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41" name="Google Shape;427;p29"/>
          <p:cNvGrpSpPr/>
          <p:nvPr/>
        </p:nvGrpSpPr>
        <p:grpSpPr>
          <a:xfrm>
            <a:off x="6761160" y="3414960"/>
            <a:ext cx="689040" cy="207720"/>
            <a:chOff x="6761160" y="3414960"/>
            <a:chExt cx="689040" cy="207720"/>
          </a:xfrm>
        </p:grpSpPr>
        <p:sp>
          <p:nvSpPr>
            <p:cNvPr id="342" name="Google Shape;428;p29"/>
            <p:cNvSpPr/>
            <p:nvPr/>
          </p:nvSpPr>
          <p:spPr>
            <a:xfrm>
              <a:off x="6993360" y="3563280"/>
              <a:ext cx="456840" cy="59400"/>
            </a:xfrm>
            <a:custGeom>
              <a:avLst/>
              <a:gdLst>
                <a:gd name="textAreaLeft" fmla="*/ 0 w 456840"/>
                <a:gd name="textAreaRight" fmla="*/ 457200 w 456840"/>
                <a:gd name="textAreaTop" fmla="*/ 0 h 59400"/>
                <a:gd name="textAreaBottom" fmla="*/ 59760 h 59400"/>
              </a:gdLst>
              <a:ahLst/>
              <a:cxnLst/>
              <a:rect l="textAreaLeft" t="textAreaTop" r="textAreaRight" b="textAreaBottom"/>
              <a:pathLst>
                <a:path w="8294" h="952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9880" bIns="29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" name="Google Shape;429;p29"/>
            <p:cNvSpPr/>
            <p:nvPr/>
          </p:nvSpPr>
          <p:spPr>
            <a:xfrm>
              <a:off x="6761160" y="3414960"/>
              <a:ext cx="456840" cy="56880"/>
            </a:xfrm>
            <a:custGeom>
              <a:avLst/>
              <a:gdLst>
                <a:gd name="textAreaLeft" fmla="*/ 0 w 456840"/>
                <a:gd name="textAreaRight" fmla="*/ 457200 w 456840"/>
                <a:gd name="textAreaTop" fmla="*/ 0 h 56880"/>
                <a:gd name="textAreaBottom" fmla="*/ 57240 h 56880"/>
              </a:gdLst>
              <a:ahLst/>
              <a:cxnLst/>
              <a:rect l="textAreaLeft" t="textAreaTop" r="textAreaRight" b="textAreaBottom"/>
              <a:pathLst>
                <a:path w="11732" h="1391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8440" bIns="28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44" name="Google Shape;430;p29"/>
          <p:cNvGrpSpPr/>
          <p:nvPr/>
        </p:nvGrpSpPr>
        <p:grpSpPr>
          <a:xfrm>
            <a:off x="136800" y="1047600"/>
            <a:ext cx="1371600" cy="1375560"/>
            <a:chOff x="136800" y="1047600"/>
            <a:chExt cx="1371600" cy="1375560"/>
          </a:xfrm>
        </p:grpSpPr>
        <p:sp>
          <p:nvSpPr>
            <p:cNvPr id="345" name="Google Shape;431;p29"/>
            <p:cNvSpPr/>
            <p:nvPr/>
          </p:nvSpPr>
          <p:spPr>
            <a:xfrm>
              <a:off x="228600" y="1143360"/>
              <a:ext cx="1279800" cy="1279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" name="Google Shape;432;p29"/>
            <p:cNvSpPr/>
            <p:nvPr/>
          </p:nvSpPr>
          <p:spPr>
            <a:xfrm>
              <a:off x="136800" y="1047600"/>
              <a:ext cx="1279800" cy="12798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347" name="Google Shape;433;p29"/>
            <p:cNvGrpSpPr/>
            <p:nvPr/>
          </p:nvGrpSpPr>
          <p:grpSpPr>
            <a:xfrm>
              <a:off x="234360" y="1352520"/>
              <a:ext cx="1085040" cy="634680"/>
              <a:chOff x="234360" y="1352520"/>
              <a:chExt cx="1085040" cy="634680"/>
            </a:xfrm>
          </p:grpSpPr>
          <p:sp>
            <p:nvSpPr>
              <p:cNvPr id="348" name="Google Shape;434;p29"/>
              <p:cNvSpPr/>
              <p:nvPr/>
            </p:nvSpPr>
            <p:spPr>
              <a:xfrm>
                <a:off x="234360" y="1352520"/>
                <a:ext cx="1085040" cy="63468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349" name="Google Shape;435;p29"/>
              <p:cNvGrpSpPr/>
              <p:nvPr/>
            </p:nvGrpSpPr>
            <p:grpSpPr>
              <a:xfrm>
                <a:off x="550080" y="1460160"/>
                <a:ext cx="453600" cy="419400"/>
                <a:chOff x="550080" y="1460160"/>
                <a:chExt cx="453600" cy="419400"/>
              </a:xfrm>
            </p:grpSpPr>
            <p:sp>
              <p:nvSpPr>
                <p:cNvPr id="350" name="Google Shape;436;p29"/>
                <p:cNvSpPr/>
                <p:nvPr/>
              </p:nvSpPr>
              <p:spPr>
                <a:xfrm>
                  <a:off x="550080" y="1460160"/>
                  <a:ext cx="453600" cy="419400"/>
                </a:xfrm>
                <a:custGeom>
                  <a:avLst/>
                  <a:gdLst>
                    <a:gd name="textAreaLeft" fmla="*/ 0 w 453600"/>
                    <a:gd name="textAreaRight" fmla="*/ 453960 w 453600"/>
                    <a:gd name="textAreaTop" fmla="*/ 0 h 419400"/>
                    <a:gd name="textAreaBottom" fmla="*/ 419760 h 419400"/>
                  </a:gdLst>
                  <a:ahLst/>
                  <a:cxnLst/>
                  <a:rect l="textAreaLeft" t="textAreaTop" r="textAreaRight" b="textAreaBottom"/>
                  <a:pathLst>
                    <a:path w="9781" h="9055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351" name="Google Shape;437;p29"/>
                <p:cNvSpPr/>
                <p:nvPr/>
              </p:nvSpPr>
              <p:spPr>
                <a:xfrm>
                  <a:off x="715320" y="1576080"/>
                  <a:ext cx="162720" cy="188640"/>
                </a:xfrm>
                <a:custGeom>
                  <a:avLst/>
                  <a:gdLst>
                    <a:gd name="textAreaLeft" fmla="*/ 0 w 162720"/>
                    <a:gd name="textAreaRight" fmla="*/ 163080 w 162720"/>
                    <a:gd name="textAreaTop" fmla="*/ 0 h 188640"/>
                    <a:gd name="textAreaBottom" fmla="*/ 189000 h 188640"/>
                  </a:gdLst>
                  <a:ahLst/>
                  <a:cxnLst/>
                  <a:rect l="textAreaLeft" t="textAreaTop" r="textAreaRight" b="textAreaBottom"/>
                  <a:pathLst>
                    <a:path w="3513" h="4074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</p:grpSp>
        <p:grpSp>
          <p:nvGrpSpPr>
            <p:cNvPr id="352" name="Google Shape;438;p29"/>
            <p:cNvGrpSpPr/>
            <p:nvPr/>
          </p:nvGrpSpPr>
          <p:grpSpPr>
            <a:xfrm>
              <a:off x="234360" y="2109600"/>
              <a:ext cx="1085040" cy="95760"/>
              <a:chOff x="234360" y="2109600"/>
              <a:chExt cx="1085040" cy="95760"/>
            </a:xfrm>
          </p:grpSpPr>
          <p:sp>
            <p:nvSpPr>
              <p:cNvPr id="353" name="Google Shape;439;p29"/>
              <p:cNvSpPr/>
              <p:nvPr/>
            </p:nvSpPr>
            <p:spPr>
              <a:xfrm>
                <a:off x="234360" y="2109600"/>
                <a:ext cx="1085040" cy="95760"/>
              </a:xfrm>
              <a:custGeom>
                <a:avLst/>
                <a:gdLst>
                  <a:gd name="textAreaLeft" fmla="*/ 0 w 1085040"/>
                  <a:gd name="textAreaRight" fmla="*/ 1085400 w 1085040"/>
                  <a:gd name="textAreaTop" fmla="*/ 0 h 95760"/>
                  <a:gd name="textAreaBottom" fmla="*/ 96120 h 95760"/>
                </a:gdLst>
                <a:ahLst/>
                <a:cxnLst/>
                <a:rect l="textAreaLeft" t="textAreaTop" r="textAreaRight" b="textAreaBottom"/>
                <a:pathLst>
                  <a:path w="23391" h="2074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4" name="Google Shape;440;p29"/>
              <p:cNvSpPr/>
              <p:nvPr/>
            </p:nvSpPr>
            <p:spPr>
              <a:xfrm>
                <a:off x="234360" y="2109600"/>
                <a:ext cx="555480" cy="95760"/>
              </a:xfrm>
              <a:custGeom>
                <a:avLst/>
                <a:gdLst>
                  <a:gd name="textAreaLeft" fmla="*/ 0 w 555480"/>
                  <a:gd name="textAreaRight" fmla="*/ 555840 w 555480"/>
                  <a:gd name="textAreaTop" fmla="*/ 0 h 95760"/>
                  <a:gd name="textAreaBottom" fmla="*/ 96120 h 95760"/>
                </a:gdLst>
                <a:ahLst/>
                <a:cxnLst/>
                <a:rect l="textAreaLeft" t="textAreaTop" r="textAreaRight" b="textAreaBottom"/>
                <a:pathLst>
                  <a:path w="11977" h="2074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47880" bIns="478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cxnSp>
          <p:nvCxnSpPr>
            <p:cNvPr id="355" name="Google Shape;441;p29"/>
            <p:cNvCxnSpPr/>
            <p:nvPr/>
          </p:nvCxnSpPr>
          <p:spPr>
            <a:xfrm>
              <a:off x="146880" y="1230480"/>
              <a:ext cx="1263600" cy="3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56" name="Google Shape;442;p29"/>
          <p:cNvGrpSpPr/>
          <p:nvPr/>
        </p:nvGrpSpPr>
        <p:grpSpPr>
          <a:xfrm>
            <a:off x="7450560" y="1175040"/>
            <a:ext cx="1645920" cy="1188360"/>
            <a:chOff x="7450560" y="1175040"/>
            <a:chExt cx="1645920" cy="1188360"/>
          </a:xfrm>
        </p:grpSpPr>
        <p:sp>
          <p:nvSpPr>
            <p:cNvPr id="357" name="Google Shape;443;p29"/>
            <p:cNvSpPr/>
            <p:nvPr/>
          </p:nvSpPr>
          <p:spPr>
            <a:xfrm>
              <a:off x="7542360" y="1266480"/>
              <a:ext cx="1554120" cy="109692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" name="Google Shape;444;p29"/>
            <p:cNvSpPr/>
            <p:nvPr/>
          </p:nvSpPr>
          <p:spPr>
            <a:xfrm>
              <a:off x="7450560" y="1175040"/>
              <a:ext cx="1554120" cy="109692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359" name="Google Shape;445;p29"/>
            <p:cNvCxnSpPr/>
            <p:nvPr/>
          </p:nvCxnSpPr>
          <p:spPr>
            <a:xfrm>
              <a:off x="7460640" y="1357560"/>
              <a:ext cx="1544760" cy="3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sp>
          <p:nvSpPr>
            <p:cNvPr id="360" name="Google Shape;446;p29"/>
            <p:cNvSpPr/>
            <p:nvPr/>
          </p:nvSpPr>
          <p:spPr>
            <a:xfrm>
              <a:off x="7587720" y="1815120"/>
              <a:ext cx="340920" cy="319680"/>
            </a:xfrm>
            <a:custGeom>
              <a:avLst/>
              <a:gdLst>
                <a:gd name="textAreaLeft" fmla="*/ 0 w 340920"/>
                <a:gd name="textAreaRight" fmla="*/ 341280 w 340920"/>
                <a:gd name="textAreaTop" fmla="*/ 0 h 319680"/>
                <a:gd name="textAreaBottom" fmla="*/ 320040 h 319680"/>
              </a:gdLst>
              <a:ahLst/>
              <a:cxnLst/>
              <a:rect l="textAreaLeft" t="textAreaTop" r="textAreaRight" b="textAreaBottom"/>
              <a:pathLst>
                <a:path w="10634" h="9925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" name="Google Shape;447;p29"/>
            <p:cNvSpPr/>
            <p:nvPr/>
          </p:nvSpPr>
          <p:spPr>
            <a:xfrm>
              <a:off x="8057160" y="1815120"/>
              <a:ext cx="340920" cy="319680"/>
            </a:xfrm>
            <a:custGeom>
              <a:avLst/>
              <a:gdLst>
                <a:gd name="textAreaLeft" fmla="*/ 0 w 340920"/>
                <a:gd name="textAreaRight" fmla="*/ 341280 w 340920"/>
                <a:gd name="textAreaTop" fmla="*/ 0 h 319680"/>
                <a:gd name="textAreaBottom" fmla="*/ 320040 h 319680"/>
              </a:gdLst>
              <a:ahLst/>
              <a:cxnLst/>
              <a:rect l="textAreaLeft" t="textAreaTop" r="textAreaRight" b="textAreaBottom"/>
              <a:pathLst>
                <a:path w="10634" h="9925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2" name="Google Shape;448;p29"/>
            <p:cNvSpPr/>
            <p:nvPr/>
          </p:nvSpPr>
          <p:spPr>
            <a:xfrm>
              <a:off x="8526960" y="1815120"/>
              <a:ext cx="340920" cy="319680"/>
            </a:xfrm>
            <a:custGeom>
              <a:avLst/>
              <a:gdLst>
                <a:gd name="textAreaLeft" fmla="*/ 0 w 340920"/>
                <a:gd name="textAreaRight" fmla="*/ 341280 w 340920"/>
                <a:gd name="textAreaTop" fmla="*/ 0 h 319680"/>
                <a:gd name="textAreaBottom" fmla="*/ 320040 h 319680"/>
              </a:gdLst>
              <a:ahLst/>
              <a:cxnLst/>
              <a:rect l="textAreaLeft" t="textAreaTop" r="textAreaRight" b="textAreaBottom"/>
              <a:pathLst>
                <a:path w="10634" h="9925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363" name="Google Shape;449;p29"/>
            <p:cNvGrpSpPr/>
            <p:nvPr/>
          </p:nvGrpSpPr>
          <p:grpSpPr>
            <a:xfrm>
              <a:off x="7818120" y="1495080"/>
              <a:ext cx="819720" cy="187200"/>
              <a:chOff x="7818120" y="1495080"/>
              <a:chExt cx="819720" cy="187200"/>
            </a:xfrm>
          </p:grpSpPr>
          <p:sp>
            <p:nvSpPr>
              <p:cNvPr id="364" name="Google Shape;450;p29"/>
              <p:cNvSpPr/>
              <p:nvPr/>
            </p:nvSpPr>
            <p:spPr>
              <a:xfrm>
                <a:off x="7818120" y="1495080"/>
                <a:ext cx="819720" cy="51120"/>
              </a:xfrm>
              <a:custGeom>
                <a:avLst/>
                <a:gdLst>
                  <a:gd name="textAreaLeft" fmla="*/ 0 w 819720"/>
                  <a:gd name="textAreaRight" fmla="*/ 820080 w 819720"/>
                  <a:gd name="textAreaTop" fmla="*/ 0 h 51120"/>
                  <a:gd name="textAreaBottom" fmla="*/ 51480 h 51120"/>
                </a:gdLst>
                <a:ahLst/>
                <a:cxnLst/>
                <a:rect l="textAreaLeft" t="textAreaTop" r="textAreaRight" b="textAreaBottom"/>
                <a:pathLst>
                  <a:path w="21415" h="1343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560" bIns="255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65" name="Google Shape;451;p29"/>
              <p:cNvSpPr/>
              <p:nvPr/>
            </p:nvSpPr>
            <p:spPr>
              <a:xfrm>
                <a:off x="7909560" y="1630440"/>
                <a:ext cx="635760" cy="51840"/>
              </a:xfrm>
              <a:custGeom>
                <a:avLst/>
                <a:gdLst>
                  <a:gd name="textAreaLeft" fmla="*/ 0 w 635760"/>
                  <a:gd name="textAreaRight" fmla="*/ 636120 w 635760"/>
                  <a:gd name="textAreaTop" fmla="*/ 0 h 51840"/>
                  <a:gd name="textAreaBottom" fmla="*/ 52200 h 51840"/>
                </a:gdLst>
                <a:ahLst/>
                <a:cxnLst/>
                <a:rect l="textAreaLeft" t="textAreaTop" r="textAreaRight" b="textAreaBottom"/>
                <a:pathLst>
                  <a:path w="16611" h="1367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5920" bIns="259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366" name="Google Shape;452;p29"/>
          <p:cNvGrpSpPr/>
          <p:nvPr/>
        </p:nvGrpSpPr>
        <p:grpSpPr>
          <a:xfrm>
            <a:off x="7855560" y="2571840"/>
            <a:ext cx="836280" cy="1371240"/>
            <a:chOff x="7855560" y="2571840"/>
            <a:chExt cx="836280" cy="1371240"/>
          </a:xfrm>
        </p:grpSpPr>
        <p:sp>
          <p:nvSpPr>
            <p:cNvPr id="367" name="Google Shape;453;p29"/>
            <p:cNvSpPr/>
            <p:nvPr/>
          </p:nvSpPr>
          <p:spPr>
            <a:xfrm>
              <a:off x="7855560" y="2571840"/>
              <a:ext cx="836280" cy="1371240"/>
            </a:xfrm>
            <a:custGeom>
              <a:avLst/>
              <a:gdLst>
                <a:gd name="textAreaLeft" fmla="*/ 0 w 836280"/>
                <a:gd name="textAreaRight" fmla="*/ 836640 w 836280"/>
                <a:gd name="textAreaTop" fmla="*/ 0 h 1371240"/>
                <a:gd name="textAreaBottom" fmla="*/ 1371600 h 1371240"/>
              </a:gdLst>
              <a:ahLst/>
              <a:cxnLst/>
              <a:rect l="textAreaLeft" t="textAreaTop" r="textAreaRight" b="textAreaBottom"/>
              <a:pathLst>
                <a:path w="9513" h="15683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" name="Google Shape;454;p29"/>
            <p:cNvSpPr/>
            <p:nvPr/>
          </p:nvSpPr>
          <p:spPr>
            <a:xfrm>
              <a:off x="7855560" y="2571840"/>
              <a:ext cx="836280" cy="1371240"/>
            </a:xfrm>
            <a:custGeom>
              <a:avLst/>
              <a:gdLst>
                <a:gd name="textAreaLeft" fmla="*/ 0 w 836280"/>
                <a:gd name="textAreaRight" fmla="*/ 836640 w 836280"/>
                <a:gd name="textAreaTop" fmla="*/ 0 h 1371240"/>
                <a:gd name="textAreaBottom" fmla="*/ 1371600 h 1371240"/>
              </a:gdLst>
              <a:ahLst/>
              <a:cxnLst/>
              <a:rect l="textAreaLeft" t="textAreaTop" r="textAreaRight" b="textAreaBottom"/>
              <a:pathLst>
                <a:path w="9513" h="15683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" name="Google Shape;455;p29"/>
            <p:cNvSpPr/>
            <p:nvPr/>
          </p:nvSpPr>
          <p:spPr>
            <a:xfrm>
              <a:off x="8286480" y="2607840"/>
              <a:ext cx="370800" cy="686520"/>
            </a:xfrm>
            <a:custGeom>
              <a:avLst/>
              <a:gdLst>
                <a:gd name="textAreaLeft" fmla="*/ 0 w 370800"/>
                <a:gd name="textAreaRight" fmla="*/ 371160 w 370800"/>
                <a:gd name="textAreaTop" fmla="*/ 0 h 686520"/>
                <a:gd name="textAreaBottom" fmla="*/ 686880 h 686520"/>
              </a:gdLst>
              <a:ahLst/>
              <a:cxnLst/>
              <a:rect l="textAreaLeft" t="textAreaTop" r="textAreaRight" b="textAreaBottom"/>
              <a:pathLst>
                <a:path w="4220" h="7855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" name="Google Shape;456;p29"/>
            <p:cNvSpPr/>
            <p:nvPr/>
          </p:nvSpPr>
          <p:spPr>
            <a:xfrm>
              <a:off x="8213760" y="2782800"/>
              <a:ext cx="119880" cy="372960"/>
            </a:xfrm>
            <a:custGeom>
              <a:avLst/>
              <a:gdLst>
                <a:gd name="textAreaLeft" fmla="*/ 0 w 119880"/>
                <a:gd name="textAreaRight" fmla="*/ 120240 w 119880"/>
                <a:gd name="textAreaTop" fmla="*/ 0 h 372960"/>
                <a:gd name="textAreaBottom" fmla="*/ 373320 h 372960"/>
              </a:gdLst>
              <a:ahLst/>
              <a:cxnLst/>
              <a:rect l="textAreaLeft" t="textAreaTop" r="textAreaRight" b="textAreaBottom"/>
              <a:pathLst>
                <a:path w="1367" h="4269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" name="Google Shape;457;p29"/>
            <p:cNvSpPr/>
            <p:nvPr/>
          </p:nvSpPr>
          <p:spPr>
            <a:xfrm>
              <a:off x="7889760" y="2607840"/>
              <a:ext cx="370800" cy="686520"/>
            </a:xfrm>
            <a:custGeom>
              <a:avLst/>
              <a:gdLst>
                <a:gd name="textAreaLeft" fmla="*/ 0 w 370800"/>
                <a:gd name="textAreaRight" fmla="*/ 371160 w 370800"/>
                <a:gd name="textAreaTop" fmla="*/ 0 h 686520"/>
                <a:gd name="textAreaBottom" fmla="*/ 686880 h 686520"/>
              </a:gdLst>
              <a:ahLst/>
              <a:cxnLst/>
              <a:rect l="textAreaLeft" t="textAreaTop" r="textAreaRight" b="textAreaBottom"/>
              <a:pathLst>
                <a:path w="4220" h="7855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" name="Google Shape;458;p29"/>
            <p:cNvSpPr/>
            <p:nvPr/>
          </p:nvSpPr>
          <p:spPr>
            <a:xfrm>
              <a:off x="7889760" y="3224520"/>
              <a:ext cx="767520" cy="684360"/>
            </a:xfrm>
            <a:custGeom>
              <a:avLst/>
              <a:gdLst>
                <a:gd name="textAreaLeft" fmla="*/ 0 w 767520"/>
                <a:gd name="textAreaRight" fmla="*/ 767880 w 767520"/>
                <a:gd name="textAreaTop" fmla="*/ 0 h 684360"/>
                <a:gd name="textAreaBottom" fmla="*/ 684720 h 684360"/>
              </a:gdLst>
              <a:ahLst/>
              <a:cxnLst/>
              <a:rect l="textAreaLeft" t="textAreaTop" r="textAreaRight" b="textAreaBottom"/>
              <a:pathLst>
                <a:path w="8732" h="783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" name="Google Shape;459;p29"/>
            <p:cNvSpPr/>
            <p:nvPr/>
          </p:nvSpPr>
          <p:spPr>
            <a:xfrm>
              <a:off x="8589240" y="3322440"/>
              <a:ext cx="34200" cy="266400"/>
            </a:xfrm>
            <a:custGeom>
              <a:avLst/>
              <a:gdLst>
                <a:gd name="textAreaLeft" fmla="*/ 0 w 34200"/>
                <a:gd name="textAreaRight" fmla="*/ 34560 w 3420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391" h="3049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" name="Google Shape;460;p29"/>
            <p:cNvSpPr/>
            <p:nvPr/>
          </p:nvSpPr>
          <p:spPr>
            <a:xfrm>
              <a:off x="8286480" y="2607840"/>
              <a:ext cx="370800" cy="633240"/>
            </a:xfrm>
            <a:custGeom>
              <a:avLst/>
              <a:gdLst>
                <a:gd name="textAreaLeft" fmla="*/ 0 w 370800"/>
                <a:gd name="textAreaRight" fmla="*/ 371160 w 370800"/>
                <a:gd name="textAreaTop" fmla="*/ 0 h 633240"/>
                <a:gd name="textAreaBottom" fmla="*/ 633600 h 633240"/>
              </a:gdLst>
              <a:ahLst/>
              <a:cxnLst/>
              <a:rect l="textAreaLeft" t="textAreaTop" r="textAreaRight" b="textAreaBottom"/>
              <a:pathLst>
                <a:path w="4220" h="7245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" name="Google Shape;461;p29"/>
            <p:cNvSpPr/>
            <p:nvPr/>
          </p:nvSpPr>
          <p:spPr>
            <a:xfrm>
              <a:off x="8413200" y="3224520"/>
              <a:ext cx="246600" cy="667440"/>
            </a:xfrm>
            <a:custGeom>
              <a:avLst/>
              <a:gdLst>
                <a:gd name="textAreaLeft" fmla="*/ 0 w 246600"/>
                <a:gd name="textAreaRight" fmla="*/ 246960 w 246600"/>
                <a:gd name="textAreaTop" fmla="*/ 0 h 667440"/>
                <a:gd name="textAreaBottom" fmla="*/ 667800 h 667440"/>
              </a:gdLst>
              <a:ahLst/>
              <a:cxnLst/>
              <a:rect l="textAreaLeft" t="textAreaTop" r="textAreaRight" b="textAreaBottom"/>
              <a:pathLst>
                <a:path w="2806" h="7635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" name="Google Shape;462;p29"/>
            <p:cNvSpPr/>
            <p:nvPr/>
          </p:nvSpPr>
          <p:spPr>
            <a:xfrm>
              <a:off x="8222400" y="2802240"/>
              <a:ext cx="111240" cy="372960"/>
            </a:xfrm>
            <a:custGeom>
              <a:avLst/>
              <a:gdLst>
                <a:gd name="textAreaLeft" fmla="*/ 0 w 111240"/>
                <a:gd name="textAreaRight" fmla="*/ 111600 w 111240"/>
                <a:gd name="textAreaTop" fmla="*/ 0 h 372960"/>
                <a:gd name="textAreaBottom" fmla="*/ 373320 h 372960"/>
              </a:gdLst>
              <a:ahLst/>
              <a:cxnLst/>
              <a:rect l="textAreaLeft" t="textAreaTop" r="textAreaRight" b="textAreaBottom"/>
              <a:pathLst>
                <a:path w="1269" h="4269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2057400" y="1680120"/>
            <a:ext cx="50288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What is my job?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subTitle"/>
          </p:nvPr>
        </p:nvSpPr>
        <p:spPr>
          <a:xfrm>
            <a:off x="2057400" y="2549160"/>
            <a:ext cx="5028840" cy="9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I </a:t>
            </a:r>
            <a:r>
              <a:rPr b="1" lang="en" sz="27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make software</a:t>
            </a:r>
            <a:r>
              <a:rPr b="0" lang="en" sz="23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 for computers</a:t>
            </a:r>
            <a:endParaRPr b="0" lang="en-US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335520" y="1365120"/>
            <a:ext cx="2693880" cy="302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Things a Software Developer would make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Google Shape;628;p39"/>
          <p:cNvSpPr/>
          <p:nvPr/>
        </p:nvSpPr>
        <p:spPr>
          <a:xfrm>
            <a:off x="947520" y="1090440"/>
            <a:ext cx="456840" cy="59400"/>
          </a:xfrm>
          <a:custGeom>
            <a:avLst/>
            <a:gdLst>
              <a:gd name="textAreaLeft" fmla="*/ 0 w 456840"/>
              <a:gd name="textAreaRight" fmla="*/ 457200 w 456840"/>
              <a:gd name="textAreaTop" fmla="*/ 0 h 59400"/>
              <a:gd name="textAreaBottom" fmla="*/ 59760 h 59400"/>
            </a:gdLst>
            <a:ahLst/>
            <a:cxnLst/>
            <a:rect l="textAreaLeft" t="textAreaTop" r="textAreaRight" b="textAreaBottom"/>
            <a:pathLst>
              <a:path w="8294" h="952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9880" bIns="29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3" name="Google Shape;629;p39"/>
          <p:cNvSpPr/>
          <p:nvPr/>
        </p:nvSpPr>
        <p:spPr>
          <a:xfrm>
            <a:off x="715320" y="941760"/>
            <a:ext cx="456840" cy="56880"/>
          </a:xfrm>
          <a:custGeom>
            <a:avLst/>
            <a:gdLst>
              <a:gd name="textAreaLeft" fmla="*/ 0 w 456840"/>
              <a:gd name="textAreaRight" fmla="*/ 457200 w 456840"/>
              <a:gd name="textAreaTop" fmla="*/ 0 h 56880"/>
              <a:gd name="textAreaBottom" fmla="*/ 57240 h 56880"/>
            </a:gdLst>
            <a:ahLst/>
            <a:cxnLst/>
            <a:rect l="textAreaLeft" t="textAreaTop" r="textAreaRight" b="textAreaBottom"/>
            <a:pathLst>
              <a:path w="11732" h="1391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8440" bIns="28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4" name="Google Shape;630;p39"/>
          <p:cNvSpPr/>
          <p:nvPr/>
        </p:nvSpPr>
        <p:spPr>
          <a:xfrm>
            <a:off x="7971840" y="1042200"/>
            <a:ext cx="456840" cy="164160"/>
          </a:xfrm>
          <a:custGeom>
            <a:avLst/>
            <a:gdLst>
              <a:gd name="textAreaLeft" fmla="*/ 0 w 456840"/>
              <a:gd name="textAreaRight" fmla="*/ 457200 w 456840"/>
              <a:gd name="textAreaTop" fmla="*/ 0 h 164160"/>
              <a:gd name="textAreaBottom" fmla="*/ 164520 h 164160"/>
            </a:gdLst>
            <a:ahLst/>
            <a:cxnLst/>
            <a:rect l="textAreaLeft" t="textAreaTop" r="textAreaRight" b="textAreaBottom"/>
            <a:pathLst>
              <a:path w="7903" h="3025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080" bIns="82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05" name="Google Shape;631;p39" descr=""/>
          <p:cNvPicPr/>
          <p:nvPr/>
        </p:nvPicPr>
        <p:blipFill>
          <a:blip r:embed="rId1"/>
          <a:stretch/>
        </p:blipFill>
        <p:spPr>
          <a:xfrm>
            <a:off x="3483360" y="810720"/>
            <a:ext cx="1846440" cy="3797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6" name="Google Shape;632;p39" descr=""/>
          <p:cNvPicPr/>
          <p:nvPr/>
        </p:nvPicPr>
        <p:blipFill>
          <a:blip r:embed="rId2"/>
          <a:stretch/>
        </p:blipFill>
        <p:spPr>
          <a:xfrm>
            <a:off x="5910840" y="810720"/>
            <a:ext cx="1846440" cy="37972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07" name="Google Shape;633;p39"/>
          <p:cNvCxnSpPr/>
          <p:nvPr/>
        </p:nvCxnSpPr>
        <p:spPr>
          <a:xfrm>
            <a:off x="2576160" y="998640"/>
            <a:ext cx="907560" cy="46296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508" name="Google Shape;634;p39"/>
          <p:cNvCxnSpPr/>
          <p:nvPr/>
        </p:nvCxnSpPr>
        <p:spPr>
          <a:xfrm flipH="1">
            <a:off x="6975720" y="1560240"/>
            <a:ext cx="1506240" cy="49896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509" name="Google Shape;635;p39"/>
          <p:cNvCxnSpPr/>
          <p:nvPr/>
        </p:nvCxnSpPr>
        <p:spPr>
          <a:xfrm flipV="1">
            <a:off x="2848320" y="3029400"/>
            <a:ext cx="599040" cy="70812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510" name="Google Shape;636;p39"/>
          <p:cNvCxnSpPr/>
          <p:nvPr/>
        </p:nvCxnSpPr>
        <p:spPr>
          <a:xfrm flipH="1" flipV="1">
            <a:off x="6866640" y="3347280"/>
            <a:ext cx="1361160" cy="68076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335520" y="1365120"/>
            <a:ext cx="2693880" cy="302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Things a Software Developer would make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Google Shape;642;p40"/>
          <p:cNvSpPr/>
          <p:nvPr/>
        </p:nvSpPr>
        <p:spPr>
          <a:xfrm>
            <a:off x="947520" y="1090440"/>
            <a:ext cx="456840" cy="59400"/>
          </a:xfrm>
          <a:custGeom>
            <a:avLst/>
            <a:gdLst>
              <a:gd name="textAreaLeft" fmla="*/ 0 w 456840"/>
              <a:gd name="textAreaRight" fmla="*/ 457200 w 456840"/>
              <a:gd name="textAreaTop" fmla="*/ 0 h 59400"/>
              <a:gd name="textAreaBottom" fmla="*/ 59760 h 59400"/>
            </a:gdLst>
            <a:ahLst/>
            <a:cxnLst/>
            <a:rect l="textAreaLeft" t="textAreaTop" r="textAreaRight" b="textAreaBottom"/>
            <a:pathLst>
              <a:path w="8294" h="952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9880" bIns="29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3" name="Google Shape;643;p40"/>
          <p:cNvSpPr/>
          <p:nvPr/>
        </p:nvSpPr>
        <p:spPr>
          <a:xfrm>
            <a:off x="715320" y="941760"/>
            <a:ext cx="456840" cy="56880"/>
          </a:xfrm>
          <a:custGeom>
            <a:avLst/>
            <a:gdLst>
              <a:gd name="textAreaLeft" fmla="*/ 0 w 456840"/>
              <a:gd name="textAreaRight" fmla="*/ 457200 w 456840"/>
              <a:gd name="textAreaTop" fmla="*/ 0 h 56880"/>
              <a:gd name="textAreaBottom" fmla="*/ 57240 h 56880"/>
            </a:gdLst>
            <a:ahLst/>
            <a:cxnLst/>
            <a:rect l="textAreaLeft" t="textAreaTop" r="textAreaRight" b="textAreaBottom"/>
            <a:pathLst>
              <a:path w="11732" h="1391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8440" bIns="28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4" name="Google Shape;644;p40"/>
          <p:cNvSpPr/>
          <p:nvPr/>
        </p:nvSpPr>
        <p:spPr>
          <a:xfrm>
            <a:off x="7971840" y="1042200"/>
            <a:ext cx="456840" cy="164160"/>
          </a:xfrm>
          <a:custGeom>
            <a:avLst/>
            <a:gdLst>
              <a:gd name="textAreaLeft" fmla="*/ 0 w 456840"/>
              <a:gd name="textAreaRight" fmla="*/ 457200 w 456840"/>
              <a:gd name="textAreaTop" fmla="*/ 0 h 164160"/>
              <a:gd name="textAreaBottom" fmla="*/ 164520 h 164160"/>
            </a:gdLst>
            <a:ahLst/>
            <a:cxnLst/>
            <a:rect l="textAreaLeft" t="textAreaTop" r="textAreaRight" b="textAreaBottom"/>
            <a:pathLst>
              <a:path w="7903" h="3025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080" bIns="82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15" name="Google Shape;645;p40" descr=""/>
          <p:cNvPicPr/>
          <p:nvPr/>
        </p:nvPicPr>
        <p:blipFill>
          <a:blip r:embed="rId1"/>
          <a:stretch/>
        </p:blipFill>
        <p:spPr>
          <a:xfrm>
            <a:off x="5930640" y="883440"/>
            <a:ext cx="1846440" cy="37972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16" name="Google Shape;646;p40"/>
          <p:cNvCxnSpPr/>
          <p:nvPr/>
        </p:nvCxnSpPr>
        <p:spPr>
          <a:xfrm>
            <a:off x="5023440" y="607320"/>
            <a:ext cx="907560" cy="46296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517" name="Google Shape;647;p40"/>
          <p:cNvCxnSpPr/>
          <p:nvPr/>
        </p:nvCxnSpPr>
        <p:spPr>
          <a:xfrm flipV="1">
            <a:off x="5585760" y="3465000"/>
            <a:ext cx="599040" cy="70812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518" name="Google Shape;648;p40"/>
          <p:cNvCxnSpPr/>
          <p:nvPr/>
        </p:nvCxnSpPr>
        <p:spPr>
          <a:xfrm flipH="1">
            <a:off x="6402240" y="462240"/>
            <a:ext cx="326880" cy="60840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519" name="Google Shape;649;p40"/>
          <p:cNvCxnSpPr/>
          <p:nvPr/>
        </p:nvCxnSpPr>
        <p:spPr>
          <a:xfrm flipH="1" flipV="1">
            <a:off x="7218720" y="1614240"/>
            <a:ext cx="753120" cy="32724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520" name="Google Shape;650;p40"/>
          <p:cNvCxnSpPr/>
          <p:nvPr/>
        </p:nvCxnSpPr>
        <p:spPr>
          <a:xfrm flipV="1">
            <a:off x="5749200" y="1841400"/>
            <a:ext cx="771120" cy="24516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521" name="Google Shape;651;p40"/>
          <p:cNvCxnSpPr/>
          <p:nvPr/>
        </p:nvCxnSpPr>
        <p:spPr>
          <a:xfrm flipH="1">
            <a:off x="7302240" y="3782520"/>
            <a:ext cx="989280" cy="28152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522" name="Google Shape;652;p40"/>
          <p:cNvCxnSpPr/>
          <p:nvPr/>
        </p:nvCxnSpPr>
        <p:spPr>
          <a:xfrm flipH="1" flipV="1">
            <a:off x="7320600" y="4299840"/>
            <a:ext cx="997920" cy="5472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523" name="Google Shape;653;p40"/>
          <p:cNvCxnSpPr/>
          <p:nvPr/>
        </p:nvCxnSpPr>
        <p:spPr>
          <a:xfrm flipH="1">
            <a:off x="7202520" y="2231280"/>
            <a:ext cx="1134360" cy="18720"/>
          </a:xfrm>
          <a:prstGeom prst="straightConnector1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</p:cxnSp>
      <p:pic>
        <p:nvPicPr>
          <p:cNvPr id="524" name="Google Shape;654;p40" descr=""/>
          <p:cNvPicPr/>
          <p:nvPr/>
        </p:nvPicPr>
        <p:blipFill>
          <a:blip r:embed="rId2"/>
          <a:stretch/>
        </p:blipFill>
        <p:spPr>
          <a:xfrm>
            <a:off x="3272040" y="883440"/>
            <a:ext cx="1846440" cy="379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659;p41" descr=""/>
          <p:cNvPicPr/>
          <p:nvPr/>
        </p:nvPicPr>
        <p:blipFill>
          <a:blip r:embed="rId1"/>
          <a:stretch/>
        </p:blipFill>
        <p:spPr>
          <a:xfrm>
            <a:off x="1713960" y="1139400"/>
            <a:ext cx="5716080" cy="3159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664;p42"/>
          <p:cNvGrpSpPr/>
          <p:nvPr/>
        </p:nvGrpSpPr>
        <p:grpSpPr>
          <a:xfrm>
            <a:off x="6351480" y="1232280"/>
            <a:ext cx="1827360" cy="1051200"/>
            <a:chOff x="6351480" y="1232280"/>
            <a:chExt cx="1827360" cy="1051200"/>
          </a:xfrm>
        </p:grpSpPr>
        <p:sp>
          <p:nvSpPr>
            <p:cNvPr id="527" name="Google Shape;665;p42"/>
            <p:cNvSpPr/>
            <p:nvPr/>
          </p:nvSpPr>
          <p:spPr>
            <a:xfrm>
              <a:off x="6441840" y="1323720"/>
              <a:ext cx="1737000" cy="95976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528" name="Google Shape;666;p42"/>
            <p:cNvGrpSpPr/>
            <p:nvPr/>
          </p:nvGrpSpPr>
          <p:grpSpPr>
            <a:xfrm>
              <a:off x="6351480" y="1232280"/>
              <a:ext cx="1737000" cy="959760"/>
              <a:chOff x="6351480" y="1232280"/>
              <a:chExt cx="1737000" cy="959760"/>
            </a:xfrm>
          </p:grpSpPr>
          <p:sp>
            <p:nvSpPr>
              <p:cNvPr id="529" name="Google Shape;667;p42"/>
              <p:cNvSpPr/>
              <p:nvPr/>
            </p:nvSpPr>
            <p:spPr>
              <a:xfrm>
                <a:off x="6351480" y="1232280"/>
                <a:ext cx="1737000" cy="95976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530" name="Google Shape;668;p42"/>
              <p:cNvCxnSpPr/>
              <p:nvPr/>
            </p:nvCxnSpPr>
            <p:spPr>
              <a:xfrm>
                <a:off x="6356520" y="1414800"/>
                <a:ext cx="1725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531" name="Google Shape;669;p42"/>
            <p:cNvGrpSpPr/>
            <p:nvPr/>
          </p:nvGrpSpPr>
          <p:grpSpPr>
            <a:xfrm>
              <a:off x="6505920" y="1546560"/>
              <a:ext cx="1428480" cy="514080"/>
              <a:chOff x="6505920" y="1546560"/>
              <a:chExt cx="1428480" cy="514080"/>
            </a:xfrm>
          </p:grpSpPr>
          <p:sp>
            <p:nvSpPr>
              <p:cNvPr id="532" name="Google Shape;670;p42"/>
              <p:cNvSpPr/>
              <p:nvPr/>
            </p:nvSpPr>
            <p:spPr>
              <a:xfrm>
                <a:off x="6505920" y="1934280"/>
                <a:ext cx="1428480" cy="126360"/>
              </a:xfrm>
              <a:custGeom>
                <a:avLst/>
                <a:gdLst>
                  <a:gd name="textAreaLeft" fmla="*/ 0 w 1428480"/>
                  <a:gd name="textAreaRight" fmla="*/ 1428840 w 1428480"/>
                  <a:gd name="textAreaTop" fmla="*/ 0 h 126360"/>
                  <a:gd name="textAreaBottom" fmla="*/ 126720 h 126360"/>
                </a:gdLst>
                <a:ahLst/>
                <a:cxnLst/>
                <a:rect l="textAreaLeft" t="textAreaTop" r="textAreaRight" b="textAreaBottom"/>
                <a:pathLst>
                  <a:path w="37658" h="3342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33" name="Google Shape;671;p42"/>
              <p:cNvSpPr/>
              <p:nvPr/>
            </p:nvSpPr>
            <p:spPr>
              <a:xfrm>
                <a:off x="6505920" y="1934280"/>
                <a:ext cx="878040" cy="126360"/>
              </a:xfrm>
              <a:custGeom>
                <a:avLst/>
                <a:gdLst>
                  <a:gd name="textAreaLeft" fmla="*/ 0 w 878040"/>
                  <a:gd name="textAreaRight" fmla="*/ 878400 w 878040"/>
                  <a:gd name="textAreaTop" fmla="*/ 0 h 126360"/>
                  <a:gd name="textAreaBottom" fmla="*/ 126720 h 126360"/>
                </a:gdLst>
                <a:ahLst/>
                <a:cxnLst/>
                <a:rect l="textAreaLeft" t="textAreaTop" r="textAreaRight" b="textAreaBottom"/>
                <a:pathLst>
                  <a:path w="23146" h="3342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34" name="Google Shape;672;p42"/>
              <p:cNvSpPr/>
              <p:nvPr/>
            </p:nvSpPr>
            <p:spPr>
              <a:xfrm>
                <a:off x="7083360" y="1546560"/>
                <a:ext cx="601200" cy="327240"/>
              </a:xfrm>
              <a:custGeom>
                <a:avLst/>
                <a:gdLst>
                  <a:gd name="textAreaLeft" fmla="*/ 0 w 601200"/>
                  <a:gd name="textAreaRight" fmla="*/ 601560 w 601200"/>
                  <a:gd name="textAreaTop" fmla="*/ 0 h 327240"/>
                  <a:gd name="textAreaBottom" fmla="*/ 327600 h 327240"/>
                </a:gdLst>
                <a:ahLst/>
                <a:cxnLst/>
                <a:rect l="textAreaLeft" t="textAreaTop" r="textAreaRight" b="textAreaBottom"/>
                <a:pathLst>
                  <a:path w="15854" h="8635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35" name="Google Shape;673;p42"/>
              <p:cNvSpPr/>
              <p:nvPr/>
            </p:nvSpPr>
            <p:spPr>
              <a:xfrm>
                <a:off x="7183800" y="1648440"/>
                <a:ext cx="396000" cy="56160"/>
              </a:xfrm>
              <a:custGeom>
                <a:avLst/>
                <a:gdLst>
                  <a:gd name="textAreaLeft" fmla="*/ 0 w 396000"/>
                  <a:gd name="textAreaRight" fmla="*/ 396360 w 396000"/>
                  <a:gd name="textAreaTop" fmla="*/ 0 h 56160"/>
                  <a:gd name="textAreaBottom" fmla="*/ 56520 h 56160"/>
                </a:gdLst>
                <a:ahLst/>
                <a:cxnLst/>
                <a:rect l="textAreaLeft" t="textAreaTop" r="textAreaRight" b="textAreaBottom"/>
                <a:pathLst>
                  <a:path w="10449" h="1493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080" bIns="28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1745280" y="1092600"/>
            <a:ext cx="50288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Sample Code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37" name="Google Shape;675;p42"/>
          <p:cNvGrpSpPr/>
          <p:nvPr/>
        </p:nvGrpSpPr>
        <p:grpSpPr>
          <a:xfrm>
            <a:off x="463680" y="1220760"/>
            <a:ext cx="502560" cy="502560"/>
            <a:chOff x="463680" y="1220760"/>
            <a:chExt cx="502560" cy="502560"/>
          </a:xfrm>
        </p:grpSpPr>
        <p:sp>
          <p:nvSpPr>
            <p:cNvPr id="538" name="Google Shape;676;p42"/>
            <p:cNvSpPr/>
            <p:nvPr/>
          </p:nvSpPr>
          <p:spPr>
            <a:xfrm>
              <a:off x="463680" y="122076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" name="Google Shape;677;p42"/>
            <p:cNvSpPr/>
            <p:nvPr/>
          </p:nvSpPr>
          <p:spPr>
            <a:xfrm>
              <a:off x="525240" y="1310400"/>
              <a:ext cx="379440" cy="322560"/>
            </a:xfrm>
            <a:custGeom>
              <a:avLst/>
              <a:gdLst>
                <a:gd name="textAreaLeft" fmla="*/ 0 w 379440"/>
                <a:gd name="textAreaRight" fmla="*/ 379800 w 379440"/>
                <a:gd name="textAreaTop" fmla="*/ 0 h 322560"/>
                <a:gd name="textAreaBottom" fmla="*/ 322920 h 322560"/>
              </a:gdLst>
              <a:ahLst/>
              <a:cxnLst/>
              <a:rect l="textAreaLeft" t="textAreaTop" r="textAreaRight" b="textAreaBottom"/>
              <a:pathLst>
                <a:path w="10659" h="9051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40" name="Google Shape;678;p42"/>
          <p:cNvGrpSpPr/>
          <p:nvPr/>
        </p:nvGrpSpPr>
        <p:grpSpPr>
          <a:xfrm>
            <a:off x="463680" y="1906560"/>
            <a:ext cx="502560" cy="502560"/>
            <a:chOff x="463680" y="1906560"/>
            <a:chExt cx="502560" cy="502560"/>
          </a:xfrm>
        </p:grpSpPr>
        <p:sp>
          <p:nvSpPr>
            <p:cNvPr id="541" name="Google Shape;679;p42"/>
            <p:cNvSpPr/>
            <p:nvPr/>
          </p:nvSpPr>
          <p:spPr>
            <a:xfrm>
              <a:off x="463680" y="190656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" name="Google Shape;680;p42"/>
            <p:cNvSpPr/>
            <p:nvPr/>
          </p:nvSpPr>
          <p:spPr>
            <a:xfrm>
              <a:off x="544320" y="1998000"/>
              <a:ext cx="340920" cy="319680"/>
            </a:xfrm>
            <a:custGeom>
              <a:avLst/>
              <a:gdLst>
                <a:gd name="textAreaLeft" fmla="*/ 0 w 340920"/>
                <a:gd name="textAreaRight" fmla="*/ 341280 w 340920"/>
                <a:gd name="textAreaTop" fmla="*/ 0 h 319680"/>
                <a:gd name="textAreaBottom" fmla="*/ 320040 h 319680"/>
              </a:gdLst>
              <a:ahLst/>
              <a:cxnLst/>
              <a:rect l="textAreaLeft" t="textAreaTop" r="textAreaRight" b="textAreaBottom"/>
              <a:pathLst>
                <a:path w="10634" h="9925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43" name="Google Shape;681;p42"/>
          <p:cNvGrpSpPr/>
          <p:nvPr/>
        </p:nvGrpSpPr>
        <p:grpSpPr>
          <a:xfrm>
            <a:off x="463680" y="444960"/>
            <a:ext cx="629280" cy="592560"/>
            <a:chOff x="463680" y="444960"/>
            <a:chExt cx="629280" cy="592560"/>
          </a:xfrm>
        </p:grpSpPr>
        <p:sp>
          <p:nvSpPr>
            <p:cNvPr id="544" name="Google Shape;682;p42"/>
            <p:cNvSpPr/>
            <p:nvPr/>
          </p:nvSpPr>
          <p:spPr>
            <a:xfrm>
              <a:off x="463680" y="53496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l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" name="Google Shape;683;p42"/>
            <p:cNvSpPr/>
            <p:nvPr/>
          </p:nvSpPr>
          <p:spPr>
            <a:xfrm>
              <a:off x="545760" y="673560"/>
              <a:ext cx="338040" cy="225360"/>
            </a:xfrm>
            <a:custGeom>
              <a:avLst/>
              <a:gdLst>
                <a:gd name="textAreaLeft" fmla="*/ 0 w 338040"/>
                <a:gd name="textAreaRight" fmla="*/ 338400 w 338040"/>
                <a:gd name="textAreaTop" fmla="*/ 0 h 225360"/>
                <a:gd name="textAreaBottom" fmla="*/ 225720 h 225360"/>
              </a:gdLst>
              <a:ahLst/>
              <a:cxnLst/>
              <a:rect l="textAreaLeft" t="textAreaTop" r="textAreaRight" b="textAreaBottom"/>
              <a:pathLst>
                <a:path w="8708" h="5806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6" name="Google Shape;684;p42"/>
            <p:cNvSpPr/>
            <p:nvPr/>
          </p:nvSpPr>
          <p:spPr>
            <a:xfrm>
              <a:off x="555840" y="673560"/>
              <a:ext cx="318240" cy="105840"/>
            </a:xfrm>
            <a:custGeom>
              <a:avLst/>
              <a:gdLst>
                <a:gd name="textAreaLeft" fmla="*/ 0 w 318240"/>
                <a:gd name="textAreaRight" fmla="*/ 318600 w 318240"/>
                <a:gd name="textAreaTop" fmla="*/ 0 h 105840"/>
                <a:gd name="textAreaBottom" fmla="*/ 106200 h 105840"/>
              </a:gdLst>
              <a:ahLst/>
              <a:cxnLst/>
              <a:rect l="textAreaLeft" t="textAreaTop" r="textAreaRight" b="textAreaBottom"/>
              <a:pathLst>
                <a:path w="8196" h="2733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547" name="Google Shape;685;p42"/>
            <p:cNvGrpSpPr/>
            <p:nvPr/>
          </p:nvGrpSpPr>
          <p:grpSpPr>
            <a:xfrm>
              <a:off x="773280" y="444960"/>
              <a:ext cx="319680" cy="298440"/>
              <a:chOff x="773280" y="444960"/>
              <a:chExt cx="319680" cy="298440"/>
            </a:xfrm>
          </p:grpSpPr>
          <p:sp>
            <p:nvSpPr>
              <p:cNvPr id="548" name="Google Shape;686;p42"/>
              <p:cNvSpPr/>
              <p:nvPr/>
            </p:nvSpPr>
            <p:spPr>
              <a:xfrm>
                <a:off x="773280" y="444960"/>
                <a:ext cx="319680" cy="298440"/>
              </a:xfrm>
              <a:custGeom>
                <a:avLst/>
                <a:gdLst>
                  <a:gd name="textAreaLeft" fmla="*/ 0 w 319680"/>
                  <a:gd name="textAreaRight" fmla="*/ 320040 w 319680"/>
                  <a:gd name="textAreaTop" fmla="*/ 0 h 298440"/>
                  <a:gd name="textAreaBottom" fmla="*/ 298800 h 298440"/>
                </a:gdLst>
                <a:ahLst/>
                <a:cxnLst/>
                <a:rect l="textAreaLeft" t="textAreaTop" r="textAreaRight" b="textAreaBottom"/>
                <a:pathLst>
                  <a:path w="9635" h="8777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49" name="Google Shape;687;p42"/>
              <p:cNvSpPr/>
              <p:nvPr/>
            </p:nvSpPr>
            <p:spPr>
              <a:xfrm>
                <a:off x="889200" y="530640"/>
                <a:ext cx="72720" cy="127440"/>
              </a:xfrm>
              <a:custGeom>
                <a:avLst/>
                <a:gdLst>
                  <a:gd name="textAreaLeft" fmla="*/ 0 w 72720"/>
                  <a:gd name="textAreaRight" fmla="*/ 73080 w 72720"/>
                  <a:gd name="textAreaTop" fmla="*/ 0 h 127440"/>
                  <a:gd name="textAreaBottom" fmla="*/ 127800 h 127440"/>
                </a:gdLst>
                <a:ahLst/>
                <a:cxnLst/>
                <a:rect l="textAreaLeft" t="textAreaTop" r="textAreaRight" b="textAreaBottom"/>
                <a:pathLst>
                  <a:path w="2196" h="3757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720" bIns="63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550" name="Google Shape;688;p42"/>
          <p:cNvSpPr/>
          <p:nvPr/>
        </p:nvSpPr>
        <p:spPr>
          <a:xfrm>
            <a:off x="1647000" y="1381680"/>
            <a:ext cx="456840" cy="164160"/>
          </a:xfrm>
          <a:custGeom>
            <a:avLst/>
            <a:gdLst>
              <a:gd name="textAreaLeft" fmla="*/ 0 w 456840"/>
              <a:gd name="textAreaRight" fmla="*/ 457200 w 456840"/>
              <a:gd name="textAreaTop" fmla="*/ 0 h 164160"/>
              <a:gd name="textAreaBottom" fmla="*/ 164520 h 164160"/>
            </a:gdLst>
            <a:ahLst/>
            <a:cxnLst/>
            <a:rect l="textAreaLeft" t="textAreaTop" r="textAreaRight" b="textAreaBottom"/>
            <a:pathLst>
              <a:path w="7903" h="3025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080" bIns="82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51" name="Google Shape;689;p42"/>
          <p:cNvGrpSpPr/>
          <p:nvPr/>
        </p:nvGrpSpPr>
        <p:grpSpPr>
          <a:xfrm>
            <a:off x="404640" y="4046400"/>
            <a:ext cx="620640" cy="620640"/>
            <a:chOff x="404640" y="4046400"/>
            <a:chExt cx="620640" cy="620640"/>
          </a:xfrm>
        </p:grpSpPr>
        <p:sp>
          <p:nvSpPr>
            <p:cNvPr id="552" name="Google Shape;690;p42"/>
            <p:cNvSpPr/>
            <p:nvPr/>
          </p:nvSpPr>
          <p:spPr>
            <a:xfrm>
              <a:off x="463680" y="410544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" name="Google Shape;691;p42"/>
            <p:cNvSpPr/>
            <p:nvPr/>
          </p:nvSpPr>
          <p:spPr>
            <a:xfrm rot="2700000">
              <a:off x="495360" y="4137120"/>
              <a:ext cx="438840" cy="438840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554" name="Google Shape;692;p42" descr=""/>
          <p:cNvPicPr/>
          <p:nvPr/>
        </p:nvPicPr>
        <p:blipFill>
          <a:blip r:embed="rId1"/>
          <a:stretch/>
        </p:blipFill>
        <p:spPr>
          <a:xfrm>
            <a:off x="1616040" y="1931040"/>
            <a:ext cx="3967920" cy="2169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1473840" y="627480"/>
            <a:ext cx="63259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What my workplace looks like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" name="Google Shape;698;p43"/>
          <p:cNvSpPr/>
          <p:nvPr/>
        </p:nvSpPr>
        <p:spPr>
          <a:xfrm>
            <a:off x="947520" y="1090440"/>
            <a:ext cx="456840" cy="59400"/>
          </a:xfrm>
          <a:custGeom>
            <a:avLst/>
            <a:gdLst>
              <a:gd name="textAreaLeft" fmla="*/ 0 w 456840"/>
              <a:gd name="textAreaRight" fmla="*/ 457200 w 456840"/>
              <a:gd name="textAreaTop" fmla="*/ 0 h 59400"/>
              <a:gd name="textAreaBottom" fmla="*/ 59760 h 59400"/>
            </a:gdLst>
            <a:ahLst/>
            <a:cxnLst/>
            <a:rect l="textAreaLeft" t="textAreaTop" r="textAreaRight" b="textAreaBottom"/>
            <a:pathLst>
              <a:path w="8294" h="952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9880" bIns="29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7" name="Google Shape;699;p43"/>
          <p:cNvSpPr/>
          <p:nvPr/>
        </p:nvSpPr>
        <p:spPr>
          <a:xfrm>
            <a:off x="715320" y="941760"/>
            <a:ext cx="456840" cy="56880"/>
          </a:xfrm>
          <a:custGeom>
            <a:avLst/>
            <a:gdLst>
              <a:gd name="textAreaLeft" fmla="*/ 0 w 456840"/>
              <a:gd name="textAreaRight" fmla="*/ 457200 w 456840"/>
              <a:gd name="textAreaTop" fmla="*/ 0 h 56880"/>
              <a:gd name="textAreaBottom" fmla="*/ 57240 h 56880"/>
            </a:gdLst>
            <a:ahLst/>
            <a:cxnLst/>
            <a:rect l="textAreaLeft" t="textAreaTop" r="textAreaRight" b="textAreaBottom"/>
            <a:pathLst>
              <a:path w="11732" h="1391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8440" bIns="28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8" name="Google Shape;700;p43"/>
          <p:cNvSpPr/>
          <p:nvPr/>
        </p:nvSpPr>
        <p:spPr>
          <a:xfrm>
            <a:off x="7971840" y="1042200"/>
            <a:ext cx="456840" cy="164160"/>
          </a:xfrm>
          <a:custGeom>
            <a:avLst/>
            <a:gdLst>
              <a:gd name="textAreaLeft" fmla="*/ 0 w 456840"/>
              <a:gd name="textAreaRight" fmla="*/ 457200 w 456840"/>
              <a:gd name="textAreaTop" fmla="*/ 0 h 164160"/>
              <a:gd name="textAreaBottom" fmla="*/ 164520 h 164160"/>
            </a:gdLst>
            <a:ahLst/>
            <a:cxnLst/>
            <a:rect l="textAreaLeft" t="textAreaTop" r="textAreaRight" b="textAreaBottom"/>
            <a:pathLst>
              <a:path w="7903" h="3025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080" bIns="82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59" name="Google Shape;701;p43" descr=""/>
          <p:cNvPicPr/>
          <p:nvPr/>
        </p:nvPicPr>
        <p:blipFill>
          <a:blip r:embed="rId1"/>
          <a:stretch/>
        </p:blipFill>
        <p:spPr>
          <a:xfrm>
            <a:off x="4816800" y="1942560"/>
            <a:ext cx="3755160" cy="271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0" name="Google Shape;702;p43" descr=""/>
          <p:cNvPicPr/>
          <p:nvPr/>
        </p:nvPicPr>
        <p:blipFill>
          <a:blip r:embed="rId2"/>
          <a:stretch/>
        </p:blipFill>
        <p:spPr>
          <a:xfrm>
            <a:off x="560520" y="1942560"/>
            <a:ext cx="3602880" cy="271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1" name="Google Shape;703;p43"/>
          <p:cNvSpPr/>
          <p:nvPr/>
        </p:nvSpPr>
        <p:spPr>
          <a:xfrm>
            <a:off x="560520" y="1942560"/>
            <a:ext cx="1553040" cy="58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trike="noStrike" u="none">
                <a:solidFill>
                  <a:schemeClr val="accent4"/>
                </a:solidFill>
                <a:effectLst/>
                <a:highlight>
                  <a:srgbClr val="191919"/>
                </a:highlight>
                <a:uFillTx/>
                <a:latin typeface="Karla"/>
                <a:ea typeface="Karla"/>
              </a:rPr>
              <a:t>OFFICE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" name="Google Shape;704;p43"/>
          <p:cNvSpPr/>
          <p:nvPr/>
        </p:nvSpPr>
        <p:spPr>
          <a:xfrm>
            <a:off x="7338600" y="1942560"/>
            <a:ext cx="1233360" cy="58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trike="noStrike" u="none">
                <a:solidFill>
                  <a:schemeClr val="accent4"/>
                </a:solidFill>
                <a:effectLst/>
                <a:highlight>
                  <a:srgbClr val="000000"/>
                </a:highlight>
                <a:uFillTx/>
                <a:latin typeface="Karla"/>
                <a:ea typeface="Karla"/>
              </a:rPr>
              <a:t>HOME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3" name="Google Shape;705;p43" descr=""/>
          <p:cNvPicPr/>
          <p:nvPr/>
        </p:nvPicPr>
        <p:blipFill>
          <a:blip r:embed="rId3"/>
          <a:stretch/>
        </p:blipFill>
        <p:spPr>
          <a:xfrm>
            <a:off x="3839400" y="3232440"/>
            <a:ext cx="1233360" cy="129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4" name="Google Shape;706;p43" descr=""/>
          <p:cNvPicPr/>
          <p:nvPr/>
        </p:nvPicPr>
        <p:blipFill>
          <a:blip r:embed="rId4"/>
          <a:stretch/>
        </p:blipFill>
        <p:spPr>
          <a:xfrm>
            <a:off x="3733560" y="2016000"/>
            <a:ext cx="1339200" cy="1110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2057400" y="1099440"/>
            <a:ext cx="50288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What does a Software Developer look like?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6" name="Google Shape;712;p44" descr=""/>
          <p:cNvPicPr/>
          <p:nvPr/>
        </p:nvPicPr>
        <p:blipFill>
          <a:blip r:embed="rId1"/>
          <a:stretch/>
        </p:blipFill>
        <p:spPr>
          <a:xfrm>
            <a:off x="3188520" y="2045520"/>
            <a:ext cx="2766960" cy="2100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2057400" y="1099440"/>
            <a:ext cx="50288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What does a Software Developer look like?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en" sz="24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&lt;Add photos of other Software Developers here&gt;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2057400" y="1132920"/>
            <a:ext cx="50288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How did I get into my career?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 type="subTitle"/>
          </p:nvPr>
        </p:nvSpPr>
        <p:spPr>
          <a:xfrm>
            <a:off x="2057400" y="2451960"/>
            <a:ext cx="5028840" cy="9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9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I went to </a:t>
            </a:r>
            <a:r>
              <a:rPr b="1" lang="en" sz="32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school </a:t>
            </a:r>
            <a:r>
              <a:rPr b="0" lang="en" sz="29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and </a:t>
            </a:r>
            <a:r>
              <a:rPr b="1" lang="en" sz="32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studied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0" name="Google Shape;728;p46" descr=""/>
          <p:cNvPicPr/>
          <p:nvPr/>
        </p:nvPicPr>
        <p:blipFill>
          <a:blip r:embed="rId1"/>
          <a:stretch/>
        </p:blipFill>
        <p:spPr>
          <a:xfrm>
            <a:off x="1420920" y="3047040"/>
            <a:ext cx="1949040" cy="129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1" name="Google Shape;729;p46" descr=""/>
          <p:cNvPicPr/>
          <p:nvPr/>
        </p:nvPicPr>
        <p:blipFill>
          <a:blip r:embed="rId2"/>
          <a:stretch/>
        </p:blipFill>
        <p:spPr>
          <a:xfrm>
            <a:off x="5590080" y="3103560"/>
            <a:ext cx="2109960" cy="1186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1406160" y="1125000"/>
            <a:ext cx="6295320" cy="97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Why is a career in computers good?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subTitle"/>
          </p:nvPr>
        </p:nvSpPr>
        <p:spPr>
          <a:xfrm>
            <a:off x="2057400" y="2518920"/>
            <a:ext cx="5028840" cy="159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431640">
              <a:lnSpc>
                <a:spcPct val="100000"/>
              </a:lnSpc>
              <a:buClr>
                <a:srgbClr val="000000"/>
              </a:buClr>
              <a:buFont typeface="Karla"/>
              <a:buChar char="-"/>
            </a:pPr>
            <a:r>
              <a:rPr b="1" lang="en" sz="32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Lots of freedom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31640">
              <a:lnSpc>
                <a:spcPct val="100000"/>
              </a:lnSpc>
              <a:buClr>
                <a:srgbClr val="000000"/>
              </a:buClr>
              <a:buFont typeface="Karla"/>
              <a:buChar char="-"/>
            </a:pPr>
            <a:r>
              <a:rPr b="1" lang="en" sz="32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Pay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31640">
              <a:lnSpc>
                <a:spcPct val="100000"/>
              </a:lnSpc>
              <a:buClr>
                <a:srgbClr val="000000"/>
              </a:buClr>
              <a:buFont typeface="Karla"/>
              <a:buChar char="-"/>
            </a:pPr>
            <a:r>
              <a:rPr b="1" lang="en" sz="32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Always a need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4" name="Google Shape;736;p47" descr=""/>
          <p:cNvPicPr/>
          <p:nvPr/>
        </p:nvPicPr>
        <p:blipFill>
          <a:blip r:embed="rId1"/>
          <a:stretch/>
        </p:blipFill>
        <p:spPr>
          <a:xfrm>
            <a:off x="5646960" y="2907000"/>
            <a:ext cx="1791360" cy="130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714960" y="731520"/>
            <a:ext cx="77137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Who am I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8" name="Google Shape;468;p30" descr=""/>
          <p:cNvPicPr/>
          <p:nvPr/>
        </p:nvPicPr>
        <p:blipFill>
          <a:blip r:embed="rId1"/>
          <a:stretch/>
        </p:blipFill>
        <p:spPr>
          <a:xfrm>
            <a:off x="714960" y="1741680"/>
            <a:ext cx="2042280" cy="267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9" name="PlaceHolder 2"/>
          <p:cNvSpPr>
            <a:spLocks noGrp="1"/>
          </p:cNvSpPr>
          <p:nvPr>
            <p:ph type="subTitle"/>
          </p:nvPr>
        </p:nvSpPr>
        <p:spPr>
          <a:xfrm>
            <a:off x="3051000" y="1804680"/>
            <a:ext cx="3620880" cy="55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0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Software Developer at USAA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0" name="Google Shape;470;p30" descr=""/>
          <p:cNvPicPr/>
          <p:nvPr/>
        </p:nvPicPr>
        <p:blipFill>
          <a:blip r:embed="rId2"/>
          <a:stretch/>
        </p:blipFill>
        <p:spPr>
          <a:xfrm>
            <a:off x="6755400" y="2748240"/>
            <a:ext cx="1744560" cy="160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1" name="Google Shape;471;p30" descr=""/>
          <p:cNvPicPr/>
          <p:nvPr/>
        </p:nvPicPr>
        <p:blipFill>
          <a:blip r:embed="rId3"/>
          <a:stretch/>
        </p:blipFill>
        <p:spPr>
          <a:xfrm>
            <a:off x="3345480" y="3031560"/>
            <a:ext cx="1324440" cy="132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2" name="Google Shape;472;p30" descr=""/>
          <p:cNvPicPr/>
          <p:nvPr/>
        </p:nvPicPr>
        <p:blipFill>
          <a:blip r:embed="rId4"/>
          <a:stretch/>
        </p:blipFill>
        <p:spPr>
          <a:xfrm>
            <a:off x="6965280" y="906120"/>
            <a:ext cx="1324440" cy="132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3" name="Google Shape;473;p30" descr=""/>
          <p:cNvPicPr/>
          <p:nvPr/>
        </p:nvPicPr>
        <p:blipFill>
          <a:blip r:embed="rId5"/>
          <a:stretch/>
        </p:blipFill>
        <p:spPr>
          <a:xfrm>
            <a:off x="4822560" y="2745000"/>
            <a:ext cx="1779840" cy="177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4" name="Google Shape;474;p30"/>
          <p:cNvSpPr/>
          <p:nvPr/>
        </p:nvSpPr>
        <p:spPr>
          <a:xfrm>
            <a:off x="778680" y="1417320"/>
            <a:ext cx="299952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7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Daniel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057400" y="2228760"/>
            <a:ext cx="50288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Questions?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ubTitle"/>
          </p:nvPr>
        </p:nvSpPr>
        <p:spPr>
          <a:xfrm>
            <a:off x="2286000" y="1899000"/>
            <a:ext cx="4571640" cy="9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Does anyone have any questions?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addyouremail@freepik.com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+91  620 421 838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yourwebsite.com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title"/>
          </p:nvPr>
        </p:nvSpPr>
        <p:spPr>
          <a:xfrm>
            <a:off x="2286000" y="984600"/>
            <a:ext cx="4571640" cy="9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0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Thanks!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" name="Google Shape;748;p49"/>
          <p:cNvSpPr/>
          <p:nvPr/>
        </p:nvSpPr>
        <p:spPr>
          <a:xfrm>
            <a:off x="2286000" y="4084200"/>
            <a:ext cx="45716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Please keep this slide for attribution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Soft Colors UI Design for Agencies | by Slidesgo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79" name="Google Shape;749;p49"/>
          <p:cNvGrpSpPr/>
          <p:nvPr/>
        </p:nvGrpSpPr>
        <p:grpSpPr>
          <a:xfrm>
            <a:off x="274320" y="1428840"/>
            <a:ext cx="1827000" cy="1051200"/>
            <a:chOff x="274320" y="1428840"/>
            <a:chExt cx="1827000" cy="1051200"/>
          </a:xfrm>
        </p:grpSpPr>
        <p:grpSp>
          <p:nvGrpSpPr>
            <p:cNvPr id="580" name="Google Shape;750;p49"/>
            <p:cNvGrpSpPr/>
            <p:nvPr/>
          </p:nvGrpSpPr>
          <p:grpSpPr>
            <a:xfrm>
              <a:off x="274320" y="1428840"/>
              <a:ext cx="1827000" cy="1051200"/>
              <a:chOff x="274320" y="1428840"/>
              <a:chExt cx="1827000" cy="1051200"/>
            </a:xfrm>
          </p:grpSpPr>
          <p:sp>
            <p:nvSpPr>
              <p:cNvPr id="581" name="Google Shape;751;p49"/>
              <p:cNvSpPr/>
              <p:nvPr/>
            </p:nvSpPr>
            <p:spPr>
              <a:xfrm>
                <a:off x="364320" y="1520280"/>
                <a:ext cx="1737000" cy="95976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582" name="Google Shape;752;p49"/>
              <p:cNvGrpSpPr/>
              <p:nvPr/>
            </p:nvGrpSpPr>
            <p:grpSpPr>
              <a:xfrm>
                <a:off x="274320" y="1428840"/>
                <a:ext cx="1737000" cy="959760"/>
                <a:chOff x="274320" y="1428840"/>
                <a:chExt cx="1737000" cy="959760"/>
              </a:xfrm>
            </p:grpSpPr>
            <p:sp>
              <p:nvSpPr>
                <p:cNvPr id="583" name="Google Shape;753;p49"/>
                <p:cNvSpPr/>
                <p:nvPr/>
              </p:nvSpPr>
              <p:spPr>
                <a:xfrm>
                  <a:off x="274320" y="1428840"/>
                  <a:ext cx="1737000" cy="95976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584" name="Google Shape;754;p49"/>
                <p:cNvCxnSpPr/>
                <p:nvPr/>
              </p:nvCxnSpPr>
              <p:spPr>
                <a:xfrm>
                  <a:off x="279000" y="1611360"/>
                  <a:ext cx="172512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</p:grpSp>
        <p:grpSp>
          <p:nvGrpSpPr>
            <p:cNvPr id="585" name="Google Shape;755;p49"/>
            <p:cNvGrpSpPr/>
            <p:nvPr/>
          </p:nvGrpSpPr>
          <p:grpSpPr>
            <a:xfrm>
              <a:off x="461520" y="1745280"/>
              <a:ext cx="1356120" cy="508680"/>
              <a:chOff x="461520" y="1745280"/>
              <a:chExt cx="1356120" cy="508680"/>
            </a:xfrm>
          </p:grpSpPr>
          <p:sp>
            <p:nvSpPr>
              <p:cNvPr id="586" name="Google Shape;756;p49"/>
              <p:cNvSpPr/>
              <p:nvPr/>
            </p:nvSpPr>
            <p:spPr>
              <a:xfrm>
                <a:off x="461520" y="1853280"/>
                <a:ext cx="776520" cy="54000"/>
              </a:xfrm>
              <a:custGeom>
                <a:avLst/>
                <a:gdLst>
                  <a:gd name="textAreaLeft" fmla="*/ 0 w 776520"/>
                  <a:gd name="textAreaRight" fmla="*/ 776880 w 776520"/>
                  <a:gd name="textAreaTop" fmla="*/ 0 h 54000"/>
                  <a:gd name="textAreaBottom" fmla="*/ 54360 h 54000"/>
                </a:gdLst>
                <a:ahLst/>
                <a:cxnLst/>
                <a:rect l="textAreaLeft" t="textAreaTop" r="textAreaRight" b="textAreaBottom"/>
                <a:pathLst>
                  <a:path w="19319" h="1348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000" bIns="2700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7" name="Google Shape;757;p49"/>
              <p:cNvSpPr/>
              <p:nvPr/>
            </p:nvSpPr>
            <p:spPr>
              <a:xfrm>
                <a:off x="461520" y="1979640"/>
                <a:ext cx="776880" cy="54720"/>
              </a:xfrm>
              <a:custGeom>
                <a:avLst/>
                <a:gdLst>
                  <a:gd name="textAreaLeft" fmla="*/ 0 w 776880"/>
                  <a:gd name="textAreaRight" fmla="*/ 777240 w 776880"/>
                  <a:gd name="textAreaTop" fmla="*/ 0 h 54720"/>
                  <a:gd name="textAreaBottom" fmla="*/ 55080 h 54720"/>
                </a:gdLst>
                <a:ahLst/>
                <a:cxnLst/>
                <a:rect l="textAreaLeft" t="textAreaTop" r="textAreaRight" b="textAreaBottom"/>
                <a:pathLst>
                  <a:path w="19326" h="1371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8" name="Google Shape;758;p49"/>
              <p:cNvSpPr/>
              <p:nvPr/>
            </p:nvSpPr>
            <p:spPr>
              <a:xfrm>
                <a:off x="461520" y="2107080"/>
                <a:ext cx="776520" cy="54720"/>
              </a:xfrm>
              <a:custGeom>
                <a:avLst/>
                <a:gdLst>
                  <a:gd name="textAreaLeft" fmla="*/ 0 w 776520"/>
                  <a:gd name="textAreaRight" fmla="*/ 776880 w 776520"/>
                  <a:gd name="textAreaTop" fmla="*/ 0 h 54720"/>
                  <a:gd name="textAreaBottom" fmla="*/ 55080 h 54720"/>
                </a:gdLst>
                <a:ahLst/>
                <a:cxnLst/>
                <a:rect l="textAreaLeft" t="textAreaTop" r="textAreaRight" b="textAreaBottom"/>
                <a:pathLst>
                  <a:path w="19319" h="1372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7360" bIns="27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9" name="Google Shape;759;p49"/>
              <p:cNvSpPr/>
              <p:nvPr/>
            </p:nvSpPr>
            <p:spPr>
              <a:xfrm>
                <a:off x="1404000" y="1745280"/>
                <a:ext cx="413640" cy="508680"/>
              </a:xfrm>
              <a:custGeom>
                <a:avLst/>
                <a:gdLst>
                  <a:gd name="textAreaLeft" fmla="*/ 0 w 413640"/>
                  <a:gd name="textAreaRight" fmla="*/ 414000 w 413640"/>
                  <a:gd name="textAreaTop" fmla="*/ 0 h 508680"/>
                  <a:gd name="textAreaBottom" fmla="*/ 509040 h 508680"/>
                </a:gdLst>
                <a:ahLst/>
                <a:cxnLst/>
                <a:rect l="textAreaLeft" t="textAreaTop" r="textAreaRight" b="textAreaBottom"/>
                <a:pathLst>
                  <a:path w="10294" h="12659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590" name="Google Shape;760;p49"/>
          <p:cNvGrpSpPr/>
          <p:nvPr/>
        </p:nvGrpSpPr>
        <p:grpSpPr>
          <a:xfrm>
            <a:off x="3630240" y="2922840"/>
            <a:ext cx="1883520" cy="502560"/>
            <a:chOff x="3630240" y="2922840"/>
            <a:chExt cx="1883520" cy="502560"/>
          </a:xfrm>
        </p:grpSpPr>
        <p:grpSp>
          <p:nvGrpSpPr>
            <p:cNvPr id="591" name="Google Shape;761;p49"/>
            <p:cNvGrpSpPr/>
            <p:nvPr/>
          </p:nvGrpSpPr>
          <p:grpSpPr>
            <a:xfrm>
              <a:off x="3630240" y="2922840"/>
              <a:ext cx="502560" cy="502560"/>
              <a:chOff x="3630240" y="2922840"/>
              <a:chExt cx="502560" cy="502560"/>
            </a:xfrm>
          </p:grpSpPr>
          <p:sp>
            <p:nvSpPr>
              <p:cNvPr id="592" name="Google Shape;762;p49"/>
              <p:cNvSpPr/>
              <p:nvPr/>
            </p:nvSpPr>
            <p:spPr>
              <a:xfrm>
                <a:off x="3630240" y="2922840"/>
                <a:ext cx="502560" cy="502560"/>
              </a:xfrm>
              <a:prstGeom prst="roundRect">
                <a:avLst>
                  <a:gd name="adj" fmla="val 15109"/>
                </a:avLst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593" name="Google Shape;763;p49"/>
              <p:cNvGrpSpPr/>
              <p:nvPr/>
            </p:nvGrpSpPr>
            <p:grpSpPr>
              <a:xfrm>
                <a:off x="3721680" y="3014280"/>
                <a:ext cx="319680" cy="319680"/>
                <a:chOff x="3721680" y="3014280"/>
                <a:chExt cx="319680" cy="319680"/>
              </a:xfrm>
            </p:grpSpPr>
            <p:sp>
              <p:nvSpPr>
                <p:cNvPr id="594" name="Google Shape;764;p49"/>
                <p:cNvSpPr/>
                <p:nvPr/>
              </p:nvSpPr>
              <p:spPr>
                <a:xfrm>
                  <a:off x="3721680" y="3014280"/>
                  <a:ext cx="319680" cy="319680"/>
                </a:xfrm>
                <a:custGeom>
                  <a:avLst/>
                  <a:gdLst>
                    <a:gd name="textAreaLeft" fmla="*/ 0 w 319680"/>
                    <a:gd name="textAreaRight" fmla="*/ 320040 w 319680"/>
                    <a:gd name="textAreaTop" fmla="*/ 0 h 319680"/>
                    <a:gd name="textAreaBottom" fmla="*/ 320040 h 319680"/>
                  </a:gdLst>
                  <a:ahLst/>
                  <a:cxnLst/>
                  <a:rect l="textAreaLeft" t="textAreaTop" r="textAreaRight" b="textAreaBottom"/>
                  <a:pathLst>
                    <a:path w="6764" h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595" name="Google Shape;765;p49"/>
                <p:cNvSpPr/>
                <p:nvPr/>
              </p:nvSpPr>
              <p:spPr>
                <a:xfrm>
                  <a:off x="3795840" y="3090240"/>
                  <a:ext cx="170280" cy="167400"/>
                </a:xfrm>
                <a:custGeom>
                  <a:avLst/>
                  <a:gdLst>
                    <a:gd name="textAreaLeft" fmla="*/ 0 w 170280"/>
                    <a:gd name="textAreaRight" fmla="*/ 170640 w 170280"/>
                    <a:gd name="textAreaTop" fmla="*/ 0 h 167400"/>
                    <a:gd name="textAreaBottom" fmla="*/ 167760 h 167400"/>
                  </a:gdLst>
                  <a:ahLst/>
                  <a:cxnLst/>
                  <a:rect l="textAreaLeft" t="textAreaTop" r="textAreaRight" b="textAreaBottom"/>
                  <a:pathLst>
                    <a:path w="3607" h="3542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83880" bIns="8388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596" name="Google Shape;766;p49"/>
                <p:cNvSpPr/>
                <p:nvPr/>
              </p:nvSpPr>
              <p:spPr>
                <a:xfrm>
                  <a:off x="3946320" y="3055320"/>
                  <a:ext cx="43560" cy="43200"/>
                </a:xfrm>
                <a:custGeom>
                  <a:avLst/>
                  <a:gdLst>
                    <a:gd name="textAreaLeft" fmla="*/ 0 w 43560"/>
                    <a:gd name="textAreaRight" fmla="*/ 43920 w 43560"/>
                    <a:gd name="textAreaTop" fmla="*/ 0 h 43200"/>
                    <a:gd name="textAreaBottom" fmla="*/ 43560 h 43200"/>
                  </a:gdLst>
                  <a:ahLst/>
                  <a:cxnLst/>
                  <a:rect l="textAreaLeft" t="textAreaTop" r="textAreaRight" b="textAreaBottom"/>
                  <a:pathLst>
                    <a:path w="929" h="918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21600" bIns="2160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</p:grpSp>
        <p:grpSp>
          <p:nvGrpSpPr>
            <p:cNvPr id="597" name="Google Shape;767;p49"/>
            <p:cNvGrpSpPr/>
            <p:nvPr/>
          </p:nvGrpSpPr>
          <p:grpSpPr>
            <a:xfrm>
              <a:off x="4325400" y="2922840"/>
              <a:ext cx="502560" cy="502560"/>
              <a:chOff x="4325400" y="2922840"/>
              <a:chExt cx="502560" cy="502560"/>
            </a:xfrm>
          </p:grpSpPr>
          <p:grpSp>
            <p:nvGrpSpPr>
              <p:cNvPr id="598" name="Google Shape;768;p49"/>
              <p:cNvGrpSpPr/>
              <p:nvPr/>
            </p:nvGrpSpPr>
            <p:grpSpPr>
              <a:xfrm>
                <a:off x="4416840" y="3035520"/>
                <a:ext cx="319320" cy="277200"/>
                <a:chOff x="4416840" y="3035520"/>
                <a:chExt cx="319320" cy="277200"/>
              </a:xfrm>
            </p:grpSpPr>
            <p:sp>
              <p:nvSpPr>
                <p:cNvPr id="599" name="Google Shape;769;p49"/>
                <p:cNvSpPr/>
                <p:nvPr/>
              </p:nvSpPr>
              <p:spPr>
                <a:xfrm>
                  <a:off x="4427640" y="3133440"/>
                  <a:ext cx="73080" cy="179280"/>
                </a:xfrm>
                <a:custGeom>
                  <a:avLst/>
                  <a:gdLst>
                    <a:gd name="textAreaLeft" fmla="*/ 0 w 73080"/>
                    <a:gd name="textAreaRight" fmla="*/ 73440 w 73080"/>
                    <a:gd name="textAreaTop" fmla="*/ 0 h 179280"/>
                    <a:gd name="textAreaBottom" fmla="*/ 179640 h 179280"/>
                  </a:gdLst>
                  <a:ahLst/>
                  <a:cxnLst/>
                  <a:rect l="textAreaLeft" t="textAreaTop" r="textAreaRight" b="textAreaBottom"/>
                  <a:pathLst>
                    <a:path w="1502" h="3787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89640" bIns="89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600" name="Google Shape;770;p49"/>
                <p:cNvSpPr/>
                <p:nvPr/>
              </p:nvSpPr>
              <p:spPr>
                <a:xfrm>
                  <a:off x="4416840" y="3035520"/>
                  <a:ext cx="84240" cy="81720"/>
                </a:xfrm>
                <a:custGeom>
                  <a:avLst/>
                  <a:gdLst>
                    <a:gd name="textAreaLeft" fmla="*/ 0 w 84240"/>
                    <a:gd name="textAreaRight" fmla="*/ 84600 w 84240"/>
                    <a:gd name="textAreaTop" fmla="*/ 0 h 81720"/>
                    <a:gd name="textAreaBottom" fmla="*/ 82080 h 81720"/>
                  </a:gdLst>
                  <a:ahLst/>
                  <a:cxnLst/>
                  <a:rect l="textAreaLeft" t="textAreaTop" r="textAreaRight" b="textAreaBottom"/>
                  <a:pathLst>
                    <a:path w="1728" h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41040" bIns="410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601" name="Google Shape;771;p49"/>
                <p:cNvSpPr/>
                <p:nvPr/>
              </p:nvSpPr>
              <p:spPr>
                <a:xfrm>
                  <a:off x="4539600" y="3133440"/>
                  <a:ext cx="196560" cy="179280"/>
                </a:xfrm>
                <a:custGeom>
                  <a:avLst/>
                  <a:gdLst>
                    <a:gd name="textAreaLeft" fmla="*/ 0 w 196560"/>
                    <a:gd name="textAreaRight" fmla="*/ 196920 w 196560"/>
                    <a:gd name="textAreaTop" fmla="*/ 0 h 179280"/>
                    <a:gd name="textAreaBottom" fmla="*/ 179640 h 179280"/>
                  </a:gdLst>
                  <a:ahLst/>
                  <a:cxnLst/>
                  <a:rect l="textAreaLeft" t="textAreaTop" r="textAreaRight" b="textAreaBottom"/>
                  <a:pathLst>
                    <a:path w="4026" h="3787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89640" bIns="896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  <p:sp>
            <p:nvSpPr>
              <p:cNvPr id="602" name="Google Shape;772;p49"/>
              <p:cNvSpPr/>
              <p:nvPr/>
            </p:nvSpPr>
            <p:spPr>
              <a:xfrm>
                <a:off x="4325400" y="2922840"/>
                <a:ext cx="502560" cy="502560"/>
              </a:xfrm>
              <a:prstGeom prst="roundRect">
                <a:avLst>
                  <a:gd name="adj" fmla="val 15109"/>
                </a:avLst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03" name="Google Shape;773;p49"/>
            <p:cNvGrpSpPr/>
            <p:nvPr/>
          </p:nvGrpSpPr>
          <p:grpSpPr>
            <a:xfrm>
              <a:off x="5011200" y="2922840"/>
              <a:ext cx="502560" cy="502560"/>
              <a:chOff x="5011200" y="2922840"/>
              <a:chExt cx="502560" cy="502560"/>
            </a:xfrm>
          </p:grpSpPr>
          <p:sp>
            <p:nvSpPr>
              <p:cNvPr id="604" name="Google Shape;774;p49"/>
              <p:cNvSpPr/>
              <p:nvPr/>
            </p:nvSpPr>
            <p:spPr>
              <a:xfrm>
                <a:off x="5102640" y="3046320"/>
                <a:ext cx="319680" cy="255600"/>
              </a:xfrm>
              <a:custGeom>
                <a:avLst/>
                <a:gdLst>
                  <a:gd name="textAreaLeft" fmla="*/ 0 w 319680"/>
                  <a:gd name="textAreaRight" fmla="*/ 320040 w 319680"/>
                  <a:gd name="textAreaTop" fmla="*/ 0 h 255600"/>
                  <a:gd name="textAreaBottom" fmla="*/ 255960 h 255600"/>
                </a:gdLst>
                <a:ahLst/>
                <a:cxnLst/>
                <a:rect l="textAreaLeft" t="textAreaTop" r="textAreaRight" b="textAreaBottom"/>
                <a:pathLst>
                  <a:path w="7144" h="5835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05" name="Google Shape;775;p49"/>
              <p:cNvSpPr/>
              <p:nvPr/>
            </p:nvSpPr>
            <p:spPr>
              <a:xfrm>
                <a:off x="5011200" y="2922840"/>
                <a:ext cx="502560" cy="502560"/>
              </a:xfrm>
              <a:prstGeom prst="roundRect">
                <a:avLst>
                  <a:gd name="adj" fmla="val 15109"/>
                </a:avLst>
              </a:pr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grpSp>
        <p:nvGrpSpPr>
          <p:cNvPr id="606" name="Google Shape;776;p49"/>
          <p:cNvGrpSpPr/>
          <p:nvPr/>
        </p:nvGrpSpPr>
        <p:grpSpPr>
          <a:xfrm>
            <a:off x="273960" y="2663280"/>
            <a:ext cx="1823400" cy="1051200"/>
            <a:chOff x="273960" y="2663280"/>
            <a:chExt cx="1823400" cy="1051200"/>
          </a:xfrm>
        </p:grpSpPr>
        <p:grpSp>
          <p:nvGrpSpPr>
            <p:cNvPr id="607" name="Google Shape;777;p49"/>
            <p:cNvGrpSpPr/>
            <p:nvPr/>
          </p:nvGrpSpPr>
          <p:grpSpPr>
            <a:xfrm>
              <a:off x="274320" y="2663280"/>
              <a:ext cx="1823040" cy="1051200"/>
              <a:chOff x="274320" y="2663280"/>
              <a:chExt cx="1823040" cy="1051200"/>
            </a:xfrm>
          </p:grpSpPr>
          <p:sp>
            <p:nvSpPr>
              <p:cNvPr id="608" name="Google Shape;778;p49"/>
              <p:cNvSpPr/>
              <p:nvPr/>
            </p:nvSpPr>
            <p:spPr>
              <a:xfrm>
                <a:off x="360360" y="2754720"/>
                <a:ext cx="1737000" cy="95976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609" name="Google Shape;779;p49"/>
              <p:cNvGrpSpPr/>
              <p:nvPr/>
            </p:nvGrpSpPr>
            <p:grpSpPr>
              <a:xfrm>
                <a:off x="274320" y="2663280"/>
                <a:ext cx="1737000" cy="959760"/>
                <a:chOff x="274320" y="2663280"/>
                <a:chExt cx="1737000" cy="959760"/>
              </a:xfrm>
            </p:grpSpPr>
            <p:sp>
              <p:nvSpPr>
                <p:cNvPr id="610" name="Google Shape;780;p49"/>
                <p:cNvSpPr/>
                <p:nvPr/>
              </p:nvSpPr>
              <p:spPr>
                <a:xfrm>
                  <a:off x="274320" y="2663280"/>
                  <a:ext cx="1737000" cy="95976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 anchor="ctr">
                  <a:noAutofit/>
                </a:bodyPr>
                <a:p>
                  <a:pPr>
                    <a:lnSpc>
                      <a:spcPct val="100000"/>
                    </a:lnSpc>
                    <a:tabLst>
                      <a:tab algn="l" pos="0"/>
                    </a:tabLst>
                  </a:pPr>
                  <a:endParaRPr b="0" lang="en-US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cxnSp>
              <p:nvCxnSpPr>
                <p:cNvPr id="611" name="Google Shape;781;p49"/>
                <p:cNvCxnSpPr/>
                <p:nvPr/>
              </p:nvCxnSpPr>
              <p:spPr>
                <a:xfrm>
                  <a:off x="275040" y="2845800"/>
                  <a:ext cx="1725120" cy="360"/>
                </a:xfrm>
                <a:prstGeom prst="straightConnector1">
                  <a:avLst/>
                </a:prstGeom>
                <a:ln w="28575">
                  <a:solidFill>
                    <a:srgbClr val="000000"/>
                  </a:solidFill>
                  <a:round/>
                </a:ln>
              </p:spPr>
            </p:cxnSp>
          </p:grpSp>
        </p:grpSp>
        <p:cxnSp>
          <p:nvCxnSpPr>
            <p:cNvPr id="612" name="Google Shape;782;p49"/>
            <p:cNvCxnSpPr/>
            <p:nvPr/>
          </p:nvCxnSpPr>
          <p:spPr>
            <a:xfrm>
              <a:off x="273960" y="3234960"/>
              <a:ext cx="1724400" cy="3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  <p:sp>
          <p:nvSpPr>
            <p:cNvPr id="613" name="Google Shape;783;p49"/>
            <p:cNvSpPr/>
            <p:nvPr/>
          </p:nvSpPr>
          <p:spPr>
            <a:xfrm>
              <a:off x="836280" y="2965680"/>
              <a:ext cx="599400" cy="538200"/>
            </a:xfrm>
            <a:custGeom>
              <a:avLst/>
              <a:gdLst>
                <a:gd name="textAreaLeft" fmla="*/ 0 w 599400"/>
                <a:gd name="textAreaRight" fmla="*/ 599760 w 599400"/>
                <a:gd name="textAreaTop" fmla="*/ 0 h 538200"/>
                <a:gd name="textAreaBottom" fmla="*/ 538560 h 538200"/>
              </a:gdLst>
              <a:ahLst/>
              <a:cxnLst/>
              <a:rect l="textAreaLeft" t="textAreaTop" r="textAreaRight" b="textAreaBottom"/>
              <a:pathLst>
                <a:path w="11123" h="9990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" name="Google Shape;784;p49"/>
            <p:cNvSpPr/>
            <p:nvPr/>
          </p:nvSpPr>
          <p:spPr>
            <a:xfrm>
              <a:off x="915840" y="3056040"/>
              <a:ext cx="448200" cy="439920"/>
            </a:xfrm>
            <a:custGeom>
              <a:avLst/>
              <a:gdLst>
                <a:gd name="textAreaLeft" fmla="*/ 0 w 448200"/>
                <a:gd name="textAreaRight" fmla="*/ 448560 w 448200"/>
                <a:gd name="textAreaTop" fmla="*/ 0 h 439920"/>
                <a:gd name="textAreaBottom" fmla="*/ 440280 h 439920"/>
              </a:gdLst>
              <a:ahLst/>
              <a:cxnLst/>
              <a:rect l="textAreaLeft" t="textAreaTop" r="textAreaRight" b="textAreaBottom"/>
              <a:pathLst>
                <a:path w="8318" h="8165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15" name="Google Shape;785;p49"/>
          <p:cNvGrpSpPr/>
          <p:nvPr/>
        </p:nvGrpSpPr>
        <p:grpSpPr>
          <a:xfrm>
            <a:off x="7927920" y="2080080"/>
            <a:ext cx="941400" cy="2788920"/>
            <a:chOff x="7927920" y="2080080"/>
            <a:chExt cx="941400" cy="2788920"/>
          </a:xfrm>
        </p:grpSpPr>
        <p:sp>
          <p:nvSpPr>
            <p:cNvPr id="616" name="Google Shape;786;p49"/>
            <p:cNvSpPr/>
            <p:nvPr/>
          </p:nvSpPr>
          <p:spPr>
            <a:xfrm>
              <a:off x="7927920" y="2080080"/>
              <a:ext cx="941400" cy="2788920"/>
            </a:xfrm>
            <a:custGeom>
              <a:avLst/>
              <a:gdLst>
                <a:gd name="textAreaLeft" fmla="*/ 0 w 941400"/>
                <a:gd name="textAreaRight" fmla="*/ 941760 w 941400"/>
                <a:gd name="textAreaTop" fmla="*/ 0 h 2788920"/>
                <a:gd name="textAreaBottom" fmla="*/ 2789280 h 2788920"/>
              </a:gdLst>
              <a:ahLst/>
              <a:cxnLst/>
              <a:rect l="textAreaLeft" t="textAreaTop" r="textAreaRight" b="textAreaBottom"/>
              <a:pathLst>
                <a:path w="8343" h="24976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" name="Google Shape;787;p49"/>
            <p:cNvSpPr/>
            <p:nvPr/>
          </p:nvSpPr>
          <p:spPr>
            <a:xfrm>
              <a:off x="7927920" y="2080080"/>
              <a:ext cx="941400" cy="2788920"/>
            </a:xfrm>
            <a:custGeom>
              <a:avLst/>
              <a:gdLst>
                <a:gd name="textAreaLeft" fmla="*/ 0 w 941400"/>
                <a:gd name="textAreaRight" fmla="*/ 941760 w 941400"/>
                <a:gd name="textAreaTop" fmla="*/ 0 h 2788920"/>
                <a:gd name="textAreaBottom" fmla="*/ 2789280 h 2788920"/>
              </a:gdLst>
              <a:ahLst/>
              <a:cxnLst/>
              <a:rect l="textAreaLeft" t="textAreaTop" r="textAreaRight" b="textAreaBottom"/>
              <a:pathLst>
                <a:path w="8343" h="24976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" name="Google Shape;788;p49"/>
            <p:cNvSpPr/>
            <p:nvPr/>
          </p:nvSpPr>
          <p:spPr>
            <a:xfrm>
              <a:off x="7972200" y="2123640"/>
              <a:ext cx="853200" cy="2701800"/>
            </a:xfrm>
            <a:custGeom>
              <a:avLst/>
              <a:gdLst>
                <a:gd name="textAreaLeft" fmla="*/ 0 w 853200"/>
                <a:gd name="textAreaRight" fmla="*/ 853560 w 853200"/>
                <a:gd name="textAreaTop" fmla="*/ 0 h 2701800"/>
                <a:gd name="textAreaBottom" fmla="*/ 2702160 h 2701800"/>
              </a:gdLst>
              <a:ahLst/>
              <a:cxnLst/>
              <a:rect l="textAreaLeft" t="textAreaTop" r="textAreaRight" b="textAreaBottom"/>
              <a:pathLst>
                <a:path w="7561" h="24196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9" name="Google Shape;789;p49"/>
            <p:cNvSpPr/>
            <p:nvPr/>
          </p:nvSpPr>
          <p:spPr>
            <a:xfrm>
              <a:off x="8090280" y="2725560"/>
              <a:ext cx="613800" cy="285480"/>
            </a:xfrm>
            <a:custGeom>
              <a:avLst/>
              <a:gdLst>
                <a:gd name="textAreaLeft" fmla="*/ 0 w 613800"/>
                <a:gd name="textAreaRight" fmla="*/ 614160 w 613800"/>
                <a:gd name="textAreaTop" fmla="*/ 0 h 285480"/>
                <a:gd name="textAreaBottom" fmla="*/ 285840 h 285480"/>
              </a:gdLst>
              <a:ahLst/>
              <a:cxnLst/>
              <a:rect l="textAreaLeft" t="textAreaTop" r="textAreaRight" b="textAreaBottom"/>
              <a:pathLst>
                <a:path w="5440" h="2561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" name="Google Shape;790;p49"/>
            <p:cNvSpPr/>
            <p:nvPr/>
          </p:nvSpPr>
          <p:spPr>
            <a:xfrm>
              <a:off x="8090280" y="3047040"/>
              <a:ext cx="613800" cy="285480"/>
            </a:xfrm>
            <a:custGeom>
              <a:avLst/>
              <a:gdLst>
                <a:gd name="textAreaLeft" fmla="*/ 0 w 613800"/>
                <a:gd name="textAreaRight" fmla="*/ 614160 w 613800"/>
                <a:gd name="textAreaTop" fmla="*/ 0 h 285480"/>
                <a:gd name="textAreaBottom" fmla="*/ 285840 h 285480"/>
              </a:gdLst>
              <a:ahLst/>
              <a:cxnLst/>
              <a:rect l="textAreaLeft" t="textAreaTop" r="textAreaRight" b="textAreaBottom"/>
              <a:pathLst>
                <a:path w="5440" h="2561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" name="Google Shape;791;p49"/>
            <p:cNvSpPr/>
            <p:nvPr/>
          </p:nvSpPr>
          <p:spPr>
            <a:xfrm>
              <a:off x="8090280" y="3365640"/>
              <a:ext cx="613800" cy="285840"/>
            </a:xfrm>
            <a:custGeom>
              <a:avLst/>
              <a:gdLst>
                <a:gd name="textAreaLeft" fmla="*/ 0 w 613800"/>
                <a:gd name="textAreaRight" fmla="*/ 614160 w 613800"/>
                <a:gd name="textAreaTop" fmla="*/ 0 h 285840"/>
                <a:gd name="textAreaBottom" fmla="*/ 286200 h 285840"/>
              </a:gdLst>
              <a:ahLst/>
              <a:cxnLst/>
              <a:rect l="textAreaLeft" t="textAreaTop" r="textAreaRight" b="textAreaBottom"/>
              <a:pathLst>
                <a:path w="5440" h="2562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" name="Google Shape;792;p49"/>
            <p:cNvSpPr/>
            <p:nvPr/>
          </p:nvSpPr>
          <p:spPr>
            <a:xfrm>
              <a:off x="8090280" y="3684240"/>
              <a:ext cx="613800" cy="285840"/>
            </a:xfrm>
            <a:custGeom>
              <a:avLst/>
              <a:gdLst>
                <a:gd name="textAreaLeft" fmla="*/ 0 w 613800"/>
                <a:gd name="textAreaRight" fmla="*/ 614160 w 613800"/>
                <a:gd name="textAreaTop" fmla="*/ 0 h 285840"/>
                <a:gd name="textAreaBottom" fmla="*/ 286200 h 285840"/>
              </a:gdLst>
              <a:ahLst/>
              <a:cxnLst/>
              <a:rect l="textAreaLeft" t="textAreaTop" r="textAreaRight" b="textAreaBottom"/>
              <a:pathLst>
                <a:path w="5440" h="2562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7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" name="Google Shape;793;p49"/>
            <p:cNvSpPr/>
            <p:nvPr/>
          </p:nvSpPr>
          <p:spPr>
            <a:xfrm>
              <a:off x="8090280" y="4005720"/>
              <a:ext cx="613800" cy="285840"/>
            </a:xfrm>
            <a:custGeom>
              <a:avLst/>
              <a:gdLst>
                <a:gd name="textAreaLeft" fmla="*/ 0 w 613800"/>
                <a:gd name="textAreaRight" fmla="*/ 614160 w 613800"/>
                <a:gd name="textAreaTop" fmla="*/ 0 h 285840"/>
                <a:gd name="textAreaBottom" fmla="*/ 286200 h 285840"/>
              </a:gdLst>
              <a:ahLst/>
              <a:cxnLst/>
              <a:rect l="textAreaLeft" t="textAreaTop" r="textAreaRight" b="textAreaBottom"/>
              <a:pathLst>
                <a:path w="5440" h="2562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" name="Google Shape;794;p49"/>
            <p:cNvSpPr/>
            <p:nvPr/>
          </p:nvSpPr>
          <p:spPr>
            <a:xfrm>
              <a:off x="8090280" y="4324320"/>
              <a:ext cx="613800" cy="285840"/>
            </a:xfrm>
            <a:custGeom>
              <a:avLst/>
              <a:gdLst>
                <a:gd name="textAreaLeft" fmla="*/ 0 w 613800"/>
                <a:gd name="textAreaRight" fmla="*/ 614160 w 613800"/>
                <a:gd name="textAreaTop" fmla="*/ 0 h 285840"/>
                <a:gd name="textAreaBottom" fmla="*/ 286200 h 285840"/>
              </a:gdLst>
              <a:ahLst/>
              <a:cxnLst/>
              <a:rect l="textAreaLeft" t="textAreaTop" r="textAreaRight" b="textAreaBottom"/>
              <a:pathLst>
                <a:path w="5440" h="2562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" name="Google Shape;795;p49"/>
            <p:cNvSpPr/>
            <p:nvPr/>
          </p:nvSpPr>
          <p:spPr>
            <a:xfrm>
              <a:off x="7991280" y="2202480"/>
              <a:ext cx="834120" cy="2622600"/>
            </a:xfrm>
            <a:custGeom>
              <a:avLst/>
              <a:gdLst>
                <a:gd name="textAreaLeft" fmla="*/ 0 w 834120"/>
                <a:gd name="textAreaRight" fmla="*/ 834480 w 834120"/>
                <a:gd name="textAreaTop" fmla="*/ 0 h 2622600"/>
                <a:gd name="textAreaBottom" fmla="*/ 2622960 h 2622600"/>
              </a:gdLst>
              <a:ahLst/>
              <a:cxnLst/>
              <a:rect l="textAreaLeft" t="textAreaTop" r="textAreaRight" b="textAreaBottom"/>
              <a:pathLst>
                <a:path w="7391" h="23488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26" name="Google Shape;796;p49"/>
          <p:cNvGrpSpPr/>
          <p:nvPr/>
        </p:nvGrpSpPr>
        <p:grpSpPr>
          <a:xfrm>
            <a:off x="7141320" y="1886040"/>
            <a:ext cx="603000" cy="1371240"/>
            <a:chOff x="7141320" y="1886040"/>
            <a:chExt cx="603000" cy="1371240"/>
          </a:xfrm>
        </p:grpSpPr>
        <p:sp>
          <p:nvSpPr>
            <p:cNvPr id="627" name="Google Shape;797;p49"/>
            <p:cNvSpPr/>
            <p:nvPr/>
          </p:nvSpPr>
          <p:spPr>
            <a:xfrm>
              <a:off x="7141320" y="1886040"/>
              <a:ext cx="603000" cy="1371240"/>
            </a:xfrm>
            <a:custGeom>
              <a:avLst/>
              <a:gdLst>
                <a:gd name="textAreaLeft" fmla="*/ 0 w 603000"/>
                <a:gd name="textAreaRight" fmla="*/ 603360 w 603000"/>
                <a:gd name="textAreaTop" fmla="*/ 0 h 1371240"/>
                <a:gd name="textAreaBottom" fmla="*/ 1371600 h 1371240"/>
              </a:gdLst>
              <a:ahLst/>
              <a:cxnLst/>
              <a:rect l="textAreaLeft" t="textAreaTop" r="textAreaRight" b="textAreaBottom"/>
              <a:pathLst>
                <a:path w="7221" h="16415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" name="Google Shape;798;p49"/>
            <p:cNvSpPr/>
            <p:nvPr/>
          </p:nvSpPr>
          <p:spPr>
            <a:xfrm>
              <a:off x="7174080" y="2236320"/>
              <a:ext cx="537840" cy="988200"/>
            </a:xfrm>
            <a:custGeom>
              <a:avLst/>
              <a:gdLst>
                <a:gd name="textAreaLeft" fmla="*/ 0 w 537840"/>
                <a:gd name="textAreaRight" fmla="*/ 538200 w 537840"/>
                <a:gd name="textAreaTop" fmla="*/ 0 h 988200"/>
                <a:gd name="textAreaBottom" fmla="*/ 988560 h 988200"/>
              </a:gdLst>
              <a:ahLst/>
              <a:cxnLst/>
              <a:rect l="textAreaLeft" t="textAreaTop" r="textAreaRight" b="textAreaBottom"/>
              <a:pathLst>
                <a:path w="6440" h="1183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" name="Google Shape;799;p49"/>
            <p:cNvSpPr/>
            <p:nvPr/>
          </p:nvSpPr>
          <p:spPr>
            <a:xfrm>
              <a:off x="7233120" y="2436120"/>
              <a:ext cx="38520" cy="653760"/>
            </a:xfrm>
            <a:custGeom>
              <a:avLst/>
              <a:gdLst>
                <a:gd name="textAreaLeft" fmla="*/ 0 w 38520"/>
                <a:gd name="textAreaRight" fmla="*/ 38880 w 38520"/>
                <a:gd name="textAreaTop" fmla="*/ 0 h 653760"/>
                <a:gd name="textAreaBottom" fmla="*/ 654120 h 653760"/>
              </a:gdLst>
              <a:ahLst/>
              <a:cxnLst/>
              <a:rect l="textAreaLeft" t="textAreaTop" r="textAreaRight" b="textAreaBottom"/>
              <a:pathLst>
                <a:path w="464" h="783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" name="Google Shape;800;p49"/>
            <p:cNvSpPr/>
            <p:nvPr/>
          </p:nvSpPr>
          <p:spPr>
            <a:xfrm>
              <a:off x="7141320" y="1886040"/>
              <a:ext cx="603000" cy="1371240"/>
            </a:xfrm>
            <a:custGeom>
              <a:avLst/>
              <a:gdLst>
                <a:gd name="textAreaLeft" fmla="*/ 0 w 603000"/>
                <a:gd name="textAreaRight" fmla="*/ 603360 w 603000"/>
                <a:gd name="textAreaTop" fmla="*/ 0 h 1371240"/>
                <a:gd name="textAreaBottom" fmla="*/ 1371600 h 1371240"/>
              </a:gdLst>
              <a:ahLst/>
              <a:cxnLst/>
              <a:rect l="textAreaLeft" t="textAreaTop" r="textAreaRight" b="textAreaBottom"/>
              <a:pathLst>
                <a:path w="7221" h="16415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" name="Google Shape;801;p49"/>
            <p:cNvSpPr/>
            <p:nvPr/>
          </p:nvSpPr>
          <p:spPr>
            <a:xfrm>
              <a:off x="7288200" y="1918440"/>
              <a:ext cx="309600" cy="285120"/>
            </a:xfrm>
            <a:custGeom>
              <a:avLst/>
              <a:gdLst>
                <a:gd name="textAreaLeft" fmla="*/ 0 w 309600"/>
                <a:gd name="textAreaRight" fmla="*/ 309960 w 309600"/>
                <a:gd name="textAreaTop" fmla="*/ 0 h 285120"/>
                <a:gd name="textAreaBottom" fmla="*/ 285480 h 285120"/>
              </a:gdLst>
              <a:ahLst/>
              <a:cxnLst/>
              <a:rect l="textAreaLeft" t="textAreaTop" r="textAreaRight" b="textAreaBottom"/>
              <a:pathLst>
                <a:path w="3709" h="3415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" name="Google Shape;802;p49"/>
            <p:cNvSpPr/>
            <p:nvPr/>
          </p:nvSpPr>
          <p:spPr>
            <a:xfrm>
              <a:off x="7192440" y="2236320"/>
              <a:ext cx="519480" cy="988200"/>
            </a:xfrm>
            <a:custGeom>
              <a:avLst/>
              <a:gdLst>
                <a:gd name="textAreaLeft" fmla="*/ 0 w 519480"/>
                <a:gd name="textAreaRight" fmla="*/ 519840 w 519480"/>
                <a:gd name="textAreaTop" fmla="*/ 0 h 988200"/>
                <a:gd name="textAreaBottom" fmla="*/ 988560 h 988200"/>
              </a:gdLst>
              <a:ahLst/>
              <a:cxnLst/>
              <a:rect l="textAreaLeft" t="textAreaTop" r="textAreaRight" b="textAreaBottom"/>
              <a:pathLst>
                <a:path w="6220" h="1183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807;p50"/>
          <p:cNvSpPr/>
          <p:nvPr/>
        </p:nvSpPr>
        <p:spPr>
          <a:xfrm>
            <a:off x="716760" y="1188000"/>
            <a:ext cx="7710120" cy="14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1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This presentation has been made using the following fonts: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" sz="11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Rubik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1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(</a:t>
            </a:r>
            <a:r>
              <a:rPr b="0" lang="en" sz="1100" strike="noStrike" u="sng">
                <a:solidFill>
                  <a:schemeClr val="lt1"/>
                </a:solidFill>
                <a:effectLst/>
                <a:uFillTx/>
                <a:latin typeface="Arial"/>
                <a:ea typeface="Arial"/>
                <a:hlinkClick r:id="rId1"/>
              </a:rPr>
              <a:t>https://fonts.google.com/specimen/Rubik</a:t>
            </a:r>
            <a:r>
              <a:rPr b="0" lang="en" sz="11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)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1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Karla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1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(</a:t>
            </a:r>
            <a:r>
              <a:rPr b="0" lang="en" sz="1100" strike="noStrike" u="sng">
                <a:solidFill>
                  <a:schemeClr val="lt1"/>
                </a:solidFill>
                <a:effectLst/>
                <a:uFillTx/>
                <a:latin typeface="Arial"/>
                <a:ea typeface="Arial"/>
                <a:hlinkClick r:id="rId2"/>
              </a:rPr>
              <a:t>https://fonts.google.com/specimen/Karla</a:t>
            </a:r>
            <a:r>
              <a:rPr b="0" lang="en" sz="11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)</a:t>
            </a:r>
            <a:endParaRPr b="0" lang="en-US" sz="11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4" name="Google Shape;808;p50"/>
          <p:cNvSpPr/>
          <p:nvPr/>
        </p:nvSpPr>
        <p:spPr>
          <a:xfrm>
            <a:off x="2583720" y="2947680"/>
            <a:ext cx="790920" cy="75384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5" name="Google Shape;809;p50"/>
          <p:cNvSpPr/>
          <p:nvPr/>
        </p:nvSpPr>
        <p:spPr>
          <a:xfrm>
            <a:off x="3645360" y="2947680"/>
            <a:ext cx="790920" cy="753840"/>
          </a:xfrm>
          <a:prstGeom prst="roundRect">
            <a:avLst>
              <a:gd name="adj" fmla="val 16667"/>
            </a:avLst>
          </a:prstGeom>
          <a:solidFill>
            <a:srgbClr val="fcf6e8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6" name="Google Shape;810;p50"/>
          <p:cNvSpPr/>
          <p:nvPr/>
        </p:nvSpPr>
        <p:spPr>
          <a:xfrm>
            <a:off x="4707360" y="2947680"/>
            <a:ext cx="790920" cy="753840"/>
          </a:xfrm>
          <a:prstGeom prst="roundRect">
            <a:avLst>
              <a:gd name="adj" fmla="val 16667"/>
            </a:avLst>
          </a:prstGeom>
          <a:solidFill>
            <a:srgbClr val="dbcfc3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7" name="Google Shape;811;p50"/>
          <p:cNvSpPr/>
          <p:nvPr/>
        </p:nvSpPr>
        <p:spPr>
          <a:xfrm>
            <a:off x="2583720" y="3105000"/>
            <a:ext cx="79092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#000000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8" name="Google Shape;812;p50"/>
          <p:cNvSpPr/>
          <p:nvPr/>
        </p:nvSpPr>
        <p:spPr>
          <a:xfrm>
            <a:off x="3645360" y="3105000"/>
            <a:ext cx="79092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#fcf6e8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9" name="Google Shape;813;p50"/>
          <p:cNvSpPr/>
          <p:nvPr/>
        </p:nvSpPr>
        <p:spPr>
          <a:xfrm>
            <a:off x="4707360" y="3105000"/>
            <a:ext cx="79092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#dbcfc3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0" name="Google Shape;814;p50"/>
          <p:cNvSpPr/>
          <p:nvPr/>
        </p:nvSpPr>
        <p:spPr>
          <a:xfrm>
            <a:off x="5769000" y="2947680"/>
            <a:ext cx="790920" cy="753840"/>
          </a:xfrm>
          <a:prstGeom prst="roundRect">
            <a:avLst>
              <a:gd name="adj" fmla="val 16667"/>
            </a:avLst>
          </a:prstGeom>
          <a:solidFill>
            <a:srgbClr val="efc4b9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1" name="Google Shape;815;p50"/>
          <p:cNvSpPr/>
          <p:nvPr/>
        </p:nvSpPr>
        <p:spPr>
          <a:xfrm>
            <a:off x="5769000" y="3105000"/>
            <a:ext cx="79092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#efc4b9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2" name="Google Shape;816;p50"/>
          <p:cNvSpPr/>
          <p:nvPr/>
        </p:nvSpPr>
        <p:spPr>
          <a:xfrm>
            <a:off x="4176360" y="3879000"/>
            <a:ext cx="790920" cy="753840"/>
          </a:xfrm>
          <a:prstGeom prst="roundRect">
            <a:avLst>
              <a:gd name="adj" fmla="val 16667"/>
            </a:avLst>
          </a:prstGeom>
          <a:solidFill>
            <a:srgbClr val="dac2c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3" name="Google Shape;817;p50"/>
          <p:cNvSpPr/>
          <p:nvPr/>
        </p:nvSpPr>
        <p:spPr>
          <a:xfrm>
            <a:off x="5238000" y="3879000"/>
            <a:ext cx="790920" cy="753840"/>
          </a:xfrm>
          <a:prstGeom prst="roundRect">
            <a:avLst>
              <a:gd name="adj" fmla="val 16667"/>
            </a:avLst>
          </a:prstGeom>
          <a:solidFill>
            <a:srgbClr val="d3e3d6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4" name="Google Shape;818;p50"/>
          <p:cNvSpPr/>
          <p:nvPr/>
        </p:nvSpPr>
        <p:spPr>
          <a:xfrm>
            <a:off x="4176360" y="4035960"/>
            <a:ext cx="79092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#dac2cf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5" name="Google Shape;819;p50"/>
          <p:cNvSpPr/>
          <p:nvPr/>
        </p:nvSpPr>
        <p:spPr>
          <a:xfrm>
            <a:off x="5238000" y="4035960"/>
            <a:ext cx="79092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#d3e3d6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6" name="Google Shape;820;p50"/>
          <p:cNvSpPr/>
          <p:nvPr/>
        </p:nvSpPr>
        <p:spPr>
          <a:xfrm>
            <a:off x="3114360" y="3879000"/>
            <a:ext cx="790920" cy="753840"/>
          </a:xfrm>
          <a:prstGeom prst="roundRect">
            <a:avLst>
              <a:gd name="adj" fmla="val 16667"/>
            </a:avLst>
          </a:prstGeom>
          <a:solidFill>
            <a:srgbClr val="fdbc96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7" name="Google Shape;821;p50"/>
          <p:cNvSpPr/>
          <p:nvPr/>
        </p:nvSpPr>
        <p:spPr>
          <a:xfrm>
            <a:off x="3114360" y="4035960"/>
            <a:ext cx="79092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#fdbc96</a:t>
            </a: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Fonts &amp; colors used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479;p31"/>
          <p:cNvGrpSpPr/>
          <p:nvPr/>
        </p:nvGrpSpPr>
        <p:grpSpPr>
          <a:xfrm>
            <a:off x="4754520" y="3196080"/>
            <a:ext cx="3772080" cy="1411920"/>
            <a:chOff x="4754520" y="3196080"/>
            <a:chExt cx="3772080" cy="1411920"/>
          </a:xfrm>
        </p:grpSpPr>
        <p:sp>
          <p:nvSpPr>
            <p:cNvPr id="386" name="Google Shape;480;p31"/>
            <p:cNvSpPr/>
            <p:nvPr/>
          </p:nvSpPr>
          <p:spPr>
            <a:xfrm>
              <a:off x="4852800" y="3287160"/>
              <a:ext cx="3673800" cy="13208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7" name="Google Shape;481;p31"/>
            <p:cNvSpPr/>
            <p:nvPr/>
          </p:nvSpPr>
          <p:spPr>
            <a:xfrm>
              <a:off x="4754880" y="3196080"/>
              <a:ext cx="3673800" cy="132084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388" name="Google Shape;482;p31"/>
            <p:cNvCxnSpPr/>
            <p:nvPr/>
          </p:nvCxnSpPr>
          <p:spPr>
            <a:xfrm>
              <a:off x="4754520" y="3378960"/>
              <a:ext cx="3674880" cy="3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89" name="Google Shape;483;p31"/>
          <p:cNvGrpSpPr/>
          <p:nvPr/>
        </p:nvGrpSpPr>
        <p:grpSpPr>
          <a:xfrm>
            <a:off x="714960" y="3195720"/>
            <a:ext cx="3771720" cy="1412280"/>
            <a:chOff x="714960" y="3195720"/>
            <a:chExt cx="3771720" cy="1412280"/>
          </a:xfrm>
        </p:grpSpPr>
        <p:sp>
          <p:nvSpPr>
            <p:cNvPr id="390" name="Google Shape;484;p31"/>
            <p:cNvSpPr/>
            <p:nvPr/>
          </p:nvSpPr>
          <p:spPr>
            <a:xfrm>
              <a:off x="812880" y="3287160"/>
              <a:ext cx="3673800" cy="13208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" name="Google Shape;485;p31"/>
            <p:cNvSpPr/>
            <p:nvPr/>
          </p:nvSpPr>
          <p:spPr>
            <a:xfrm>
              <a:off x="714960" y="3195720"/>
              <a:ext cx="3673800" cy="132084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392" name="Google Shape;486;p31"/>
            <p:cNvCxnSpPr/>
            <p:nvPr/>
          </p:nvCxnSpPr>
          <p:spPr>
            <a:xfrm>
              <a:off x="714960" y="3378600"/>
              <a:ext cx="3674880" cy="3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93" name="Google Shape;487;p31"/>
          <p:cNvGrpSpPr/>
          <p:nvPr/>
        </p:nvGrpSpPr>
        <p:grpSpPr>
          <a:xfrm>
            <a:off x="714960" y="1600200"/>
            <a:ext cx="3771720" cy="1412280"/>
            <a:chOff x="714960" y="1600200"/>
            <a:chExt cx="3771720" cy="1412280"/>
          </a:xfrm>
        </p:grpSpPr>
        <p:sp>
          <p:nvSpPr>
            <p:cNvPr id="394" name="Google Shape;488;p31"/>
            <p:cNvSpPr/>
            <p:nvPr/>
          </p:nvSpPr>
          <p:spPr>
            <a:xfrm>
              <a:off x="812880" y="1691640"/>
              <a:ext cx="3673800" cy="13208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5" name="Google Shape;489;p31"/>
            <p:cNvSpPr/>
            <p:nvPr/>
          </p:nvSpPr>
          <p:spPr>
            <a:xfrm>
              <a:off x="714960" y="1600200"/>
              <a:ext cx="3673800" cy="132084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396" name="Google Shape;490;p31"/>
            <p:cNvCxnSpPr/>
            <p:nvPr/>
          </p:nvCxnSpPr>
          <p:spPr>
            <a:xfrm>
              <a:off x="714960" y="1783080"/>
              <a:ext cx="3674880" cy="3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grpSp>
        <p:nvGrpSpPr>
          <p:cNvPr id="397" name="Google Shape;491;p31"/>
          <p:cNvGrpSpPr/>
          <p:nvPr/>
        </p:nvGrpSpPr>
        <p:grpSpPr>
          <a:xfrm>
            <a:off x="4754520" y="1600200"/>
            <a:ext cx="3772080" cy="1412280"/>
            <a:chOff x="4754520" y="1600200"/>
            <a:chExt cx="3772080" cy="1412280"/>
          </a:xfrm>
        </p:grpSpPr>
        <p:sp>
          <p:nvSpPr>
            <p:cNvPr id="398" name="Google Shape;492;p31"/>
            <p:cNvSpPr/>
            <p:nvPr/>
          </p:nvSpPr>
          <p:spPr>
            <a:xfrm>
              <a:off x="4852800" y="1691640"/>
              <a:ext cx="3673800" cy="132084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9" name="Google Shape;493;p31"/>
            <p:cNvSpPr/>
            <p:nvPr/>
          </p:nvSpPr>
          <p:spPr>
            <a:xfrm>
              <a:off x="4754880" y="1600200"/>
              <a:ext cx="3673800" cy="132084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400" name="Google Shape;494;p31"/>
            <p:cNvCxnSpPr/>
            <p:nvPr/>
          </p:nvCxnSpPr>
          <p:spPr>
            <a:xfrm>
              <a:off x="4754520" y="1783080"/>
              <a:ext cx="3674880" cy="360"/>
            </a:xfrm>
            <a:prstGeom prst="straightConnector1">
              <a:avLst/>
            </a:prstGeom>
            <a:ln w="28575">
              <a:solidFill>
                <a:srgbClr val="000000"/>
              </a:solidFill>
              <a:round/>
            </a:ln>
          </p:spPr>
        </p:cxnSp>
      </p:grpSp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714960" y="731520"/>
            <a:ext cx="77137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Who here likes….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ubTitle"/>
          </p:nvPr>
        </p:nvSpPr>
        <p:spPr>
          <a:xfrm>
            <a:off x="6192360" y="3771720"/>
            <a:ext cx="2095560" cy="54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Building things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subTitle"/>
          </p:nvPr>
        </p:nvSpPr>
        <p:spPr>
          <a:xfrm>
            <a:off x="2284560" y="3517200"/>
            <a:ext cx="2377080" cy="85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Solving Problems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subTitle"/>
          </p:nvPr>
        </p:nvSpPr>
        <p:spPr>
          <a:xfrm>
            <a:off x="1878840" y="2132640"/>
            <a:ext cx="2377080" cy="54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Computers &amp; Technology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 type="subTitle"/>
          </p:nvPr>
        </p:nvSpPr>
        <p:spPr>
          <a:xfrm>
            <a:off x="6233040" y="2032200"/>
            <a:ext cx="2377080" cy="54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Puzzles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Google Shape;500;p31"/>
          <p:cNvSpPr/>
          <p:nvPr/>
        </p:nvSpPr>
        <p:spPr>
          <a:xfrm>
            <a:off x="947520" y="1090440"/>
            <a:ext cx="456840" cy="59400"/>
          </a:xfrm>
          <a:custGeom>
            <a:avLst/>
            <a:gdLst>
              <a:gd name="textAreaLeft" fmla="*/ 0 w 456840"/>
              <a:gd name="textAreaRight" fmla="*/ 457200 w 456840"/>
              <a:gd name="textAreaTop" fmla="*/ 0 h 59400"/>
              <a:gd name="textAreaBottom" fmla="*/ 59760 h 59400"/>
            </a:gdLst>
            <a:ahLst/>
            <a:cxnLst/>
            <a:rect l="textAreaLeft" t="textAreaTop" r="textAreaRight" b="textAreaBottom"/>
            <a:pathLst>
              <a:path w="8294" h="952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9880" bIns="29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7" name="Google Shape;501;p31"/>
          <p:cNvSpPr/>
          <p:nvPr/>
        </p:nvSpPr>
        <p:spPr>
          <a:xfrm>
            <a:off x="715320" y="941760"/>
            <a:ext cx="456840" cy="56880"/>
          </a:xfrm>
          <a:custGeom>
            <a:avLst/>
            <a:gdLst>
              <a:gd name="textAreaLeft" fmla="*/ 0 w 456840"/>
              <a:gd name="textAreaRight" fmla="*/ 457200 w 456840"/>
              <a:gd name="textAreaTop" fmla="*/ 0 h 56880"/>
              <a:gd name="textAreaBottom" fmla="*/ 57240 h 56880"/>
            </a:gdLst>
            <a:ahLst/>
            <a:cxnLst/>
            <a:rect l="textAreaLeft" t="textAreaTop" r="textAreaRight" b="textAreaBottom"/>
            <a:pathLst>
              <a:path w="11732" h="1391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8440" bIns="28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8" name="Google Shape;502;p31"/>
          <p:cNvSpPr/>
          <p:nvPr/>
        </p:nvSpPr>
        <p:spPr>
          <a:xfrm>
            <a:off x="7971840" y="1042200"/>
            <a:ext cx="456840" cy="164160"/>
          </a:xfrm>
          <a:custGeom>
            <a:avLst/>
            <a:gdLst>
              <a:gd name="textAreaLeft" fmla="*/ 0 w 456840"/>
              <a:gd name="textAreaRight" fmla="*/ 457200 w 456840"/>
              <a:gd name="textAreaTop" fmla="*/ 0 h 164160"/>
              <a:gd name="textAreaBottom" fmla="*/ 164520 h 164160"/>
            </a:gdLst>
            <a:ahLst/>
            <a:cxnLst/>
            <a:rect l="textAreaLeft" t="textAreaTop" r="textAreaRight" b="textAreaBottom"/>
            <a:pathLst>
              <a:path w="7903" h="3025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080" bIns="82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09" name="Google Shape;503;p31" descr=""/>
          <p:cNvPicPr/>
          <p:nvPr/>
        </p:nvPicPr>
        <p:blipFill>
          <a:blip r:embed="rId1"/>
          <a:stretch/>
        </p:blipFill>
        <p:spPr>
          <a:xfrm>
            <a:off x="860400" y="1886040"/>
            <a:ext cx="934200" cy="93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0" name="Google Shape;504;p31" descr=""/>
          <p:cNvPicPr/>
          <p:nvPr/>
        </p:nvPicPr>
        <p:blipFill>
          <a:blip r:embed="rId2"/>
          <a:stretch/>
        </p:blipFill>
        <p:spPr>
          <a:xfrm>
            <a:off x="4998240" y="1886040"/>
            <a:ext cx="923760" cy="93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1" name="Google Shape;505;p31" descr=""/>
          <p:cNvPicPr/>
          <p:nvPr/>
        </p:nvPicPr>
        <p:blipFill>
          <a:blip r:embed="rId3"/>
          <a:stretch/>
        </p:blipFill>
        <p:spPr>
          <a:xfrm>
            <a:off x="5031360" y="3517200"/>
            <a:ext cx="857520" cy="85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2" name="Google Shape;506;p31" descr=""/>
          <p:cNvPicPr/>
          <p:nvPr/>
        </p:nvPicPr>
        <p:blipFill>
          <a:blip r:embed="rId4"/>
          <a:stretch/>
        </p:blipFill>
        <p:spPr>
          <a:xfrm>
            <a:off x="787680" y="3463200"/>
            <a:ext cx="1404000" cy="934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714960" y="731520"/>
            <a:ext cx="77137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If you like any of these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subTitle"/>
          </p:nvPr>
        </p:nvSpPr>
        <p:spPr>
          <a:xfrm>
            <a:off x="5952240" y="2812680"/>
            <a:ext cx="2095560" cy="54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Building things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ubTitle"/>
          </p:nvPr>
        </p:nvSpPr>
        <p:spPr>
          <a:xfrm>
            <a:off x="2237400" y="2558520"/>
            <a:ext cx="2377080" cy="85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Solving Problems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subTitle"/>
          </p:nvPr>
        </p:nvSpPr>
        <p:spPr>
          <a:xfrm>
            <a:off x="1758960" y="1663560"/>
            <a:ext cx="2377080" cy="54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Technology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 type="subTitle"/>
          </p:nvPr>
        </p:nvSpPr>
        <p:spPr>
          <a:xfrm>
            <a:off x="6026040" y="1715760"/>
            <a:ext cx="2377080" cy="54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Puzzles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" name="Google Shape;516;p32"/>
          <p:cNvSpPr/>
          <p:nvPr/>
        </p:nvSpPr>
        <p:spPr>
          <a:xfrm>
            <a:off x="947520" y="1090440"/>
            <a:ext cx="456840" cy="59400"/>
          </a:xfrm>
          <a:custGeom>
            <a:avLst/>
            <a:gdLst>
              <a:gd name="textAreaLeft" fmla="*/ 0 w 456840"/>
              <a:gd name="textAreaRight" fmla="*/ 457200 w 456840"/>
              <a:gd name="textAreaTop" fmla="*/ 0 h 59400"/>
              <a:gd name="textAreaBottom" fmla="*/ 59760 h 59400"/>
            </a:gdLst>
            <a:ahLst/>
            <a:cxnLst/>
            <a:rect l="textAreaLeft" t="textAreaTop" r="textAreaRight" b="textAreaBottom"/>
            <a:pathLst>
              <a:path w="8294" h="952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9880" bIns="29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9" name="Google Shape;517;p32"/>
          <p:cNvSpPr/>
          <p:nvPr/>
        </p:nvSpPr>
        <p:spPr>
          <a:xfrm>
            <a:off x="715320" y="941760"/>
            <a:ext cx="456840" cy="56880"/>
          </a:xfrm>
          <a:custGeom>
            <a:avLst/>
            <a:gdLst>
              <a:gd name="textAreaLeft" fmla="*/ 0 w 456840"/>
              <a:gd name="textAreaRight" fmla="*/ 457200 w 456840"/>
              <a:gd name="textAreaTop" fmla="*/ 0 h 56880"/>
              <a:gd name="textAreaBottom" fmla="*/ 57240 h 56880"/>
            </a:gdLst>
            <a:ahLst/>
            <a:cxnLst/>
            <a:rect l="textAreaLeft" t="textAreaTop" r="textAreaRight" b="textAreaBottom"/>
            <a:pathLst>
              <a:path w="11732" h="1391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28440" bIns="28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0" name="Google Shape;518;p32"/>
          <p:cNvSpPr/>
          <p:nvPr/>
        </p:nvSpPr>
        <p:spPr>
          <a:xfrm>
            <a:off x="7971840" y="1042200"/>
            <a:ext cx="456840" cy="164160"/>
          </a:xfrm>
          <a:custGeom>
            <a:avLst/>
            <a:gdLst>
              <a:gd name="textAreaLeft" fmla="*/ 0 w 456840"/>
              <a:gd name="textAreaRight" fmla="*/ 457200 w 456840"/>
              <a:gd name="textAreaTop" fmla="*/ 0 h 164160"/>
              <a:gd name="textAreaBottom" fmla="*/ 164520 h 164160"/>
            </a:gdLst>
            <a:ahLst/>
            <a:cxnLst/>
            <a:rect l="textAreaLeft" t="textAreaTop" r="textAreaRight" b="textAreaBottom"/>
            <a:pathLst>
              <a:path w="7903" h="3025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080" bIns="82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21" name="Google Shape;519;p32" descr=""/>
          <p:cNvPicPr/>
          <p:nvPr/>
        </p:nvPicPr>
        <p:blipFill>
          <a:blip r:embed="rId1"/>
          <a:stretch/>
        </p:blipFill>
        <p:spPr>
          <a:xfrm>
            <a:off x="740520" y="1417320"/>
            <a:ext cx="934200" cy="93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2" name="Google Shape;520;p32" descr=""/>
          <p:cNvPicPr/>
          <p:nvPr/>
        </p:nvPicPr>
        <p:blipFill>
          <a:blip r:embed="rId2"/>
          <a:stretch/>
        </p:blipFill>
        <p:spPr>
          <a:xfrm>
            <a:off x="4791600" y="1569960"/>
            <a:ext cx="923760" cy="934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3" name="Google Shape;521;p32" descr=""/>
          <p:cNvPicPr/>
          <p:nvPr/>
        </p:nvPicPr>
        <p:blipFill>
          <a:blip r:embed="rId3"/>
          <a:stretch/>
        </p:blipFill>
        <p:spPr>
          <a:xfrm>
            <a:off x="4791600" y="2558520"/>
            <a:ext cx="857520" cy="85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4" name="Google Shape;522;p32" descr=""/>
          <p:cNvPicPr/>
          <p:nvPr/>
        </p:nvPicPr>
        <p:blipFill>
          <a:blip r:embed="rId4"/>
          <a:stretch/>
        </p:blipFill>
        <p:spPr>
          <a:xfrm>
            <a:off x="740520" y="2504160"/>
            <a:ext cx="1404000" cy="934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5" name="Google Shape;523;p32"/>
          <p:cNvSpPr/>
          <p:nvPr/>
        </p:nvSpPr>
        <p:spPr>
          <a:xfrm>
            <a:off x="244080" y="3636000"/>
            <a:ext cx="8655480" cy="12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Maybe you should work with computers growing up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714960" y="731520"/>
            <a:ext cx="77137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Are these computers?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7" name="Google Shape;529;p33" descr=""/>
          <p:cNvPicPr/>
          <p:nvPr/>
        </p:nvPicPr>
        <p:blipFill>
          <a:blip r:embed="rId1"/>
          <a:stretch/>
        </p:blipFill>
        <p:spPr>
          <a:xfrm>
            <a:off x="515160" y="1417320"/>
            <a:ext cx="1324440" cy="132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8" name="Google Shape;530;p33" descr=""/>
          <p:cNvPicPr/>
          <p:nvPr/>
        </p:nvPicPr>
        <p:blipFill>
          <a:blip r:embed="rId2"/>
          <a:stretch/>
        </p:blipFill>
        <p:spPr>
          <a:xfrm>
            <a:off x="6843600" y="2571840"/>
            <a:ext cx="1779840" cy="1779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9" name="Google Shape;531;p33" descr=""/>
          <p:cNvPicPr/>
          <p:nvPr/>
        </p:nvPicPr>
        <p:blipFill>
          <a:blip r:embed="rId3"/>
          <a:stretch/>
        </p:blipFill>
        <p:spPr>
          <a:xfrm>
            <a:off x="3816000" y="1353960"/>
            <a:ext cx="2857320" cy="1657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0" name="Google Shape;532;p33" descr=""/>
          <p:cNvPicPr/>
          <p:nvPr/>
        </p:nvPicPr>
        <p:blipFill>
          <a:blip r:embed="rId4"/>
          <a:stretch/>
        </p:blipFill>
        <p:spPr>
          <a:xfrm>
            <a:off x="1839960" y="2639880"/>
            <a:ext cx="2015280" cy="2015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537;p34"/>
          <p:cNvGrpSpPr/>
          <p:nvPr/>
        </p:nvGrpSpPr>
        <p:grpSpPr>
          <a:xfrm>
            <a:off x="6351480" y="1232280"/>
            <a:ext cx="1827360" cy="1051200"/>
            <a:chOff x="6351480" y="1232280"/>
            <a:chExt cx="1827360" cy="1051200"/>
          </a:xfrm>
        </p:grpSpPr>
        <p:sp>
          <p:nvSpPr>
            <p:cNvPr id="432" name="Google Shape;538;p34"/>
            <p:cNvSpPr/>
            <p:nvPr/>
          </p:nvSpPr>
          <p:spPr>
            <a:xfrm>
              <a:off x="6441840" y="1323720"/>
              <a:ext cx="1737000" cy="95976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433" name="Google Shape;539;p34"/>
            <p:cNvGrpSpPr/>
            <p:nvPr/>
          </p:nvGrpSpPr>
          <p:grpSpPr>
            <a:xfrm>
              <a:off x="6351480" y="1232280"/>
              <a:ext cx="1737000" cy="959760"/>
              <a:chOff x="6351480" y="1232280"/>
              <a:chExt cx="1737000" cy="959760"/>
            </a:xfrm>
          </p:grpSpPr>
          <p:sp>
            <p:nvSpPr>
              <p:cNvPr id="434" name="Google Shape;540;p34"/>
              <p:cNvSpPr/>
              <p:nvPr/>
            </p:nvSpPr>
            <p:spPr>
              <a:xfrm>
                <a:off x="6351480" y="1232280"/>
                <a:ext cx="1737000" cy="95976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435" name="Google Shape;541;p34"/>
              <p:cNvCxnSpPr/>
              <p:nvPr/>
            </p:nvCxnSpPr>
            <p:spPr>
              <a:xfrm>
                <a:off x="6356520" y="1414800"/>
                <a:ext cx="1725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436" name="Google Shape;542;p34"/>
            <p:cNvGrpSpPr/>
            <p:nvPr/>
          </p:nvGrpSpPr>
          <p:grpSpPr>
            <a:xfrm>
              <a:off x="6505920" y="1546560"/>
              <a:ext cx="1428480" cy="514080"/>
              <a:chOff x="6505920" y="1546560"/>
              <a:chExt cx="1428480" cy="514080"/>
            </a:xfrm>
          </p:grpSpPr>
          <p:sp>
            <p:nvSpPr>
              <p:cNvPr id="437" name="Google Shape;543;p34"/>
              <p:cNvSpPr/>
              <p:nvPr/>
            </p:nvSpPr>
            <p:spPr>
              <a:xfrm>
                <a:off x="6505920" y="1934280"/>
                <a:ext cx="1428480" cy="126360"/>
              </a:xfrm>
              <a:custGeom>
                <a:avLst/>
                <a:gdLst>
                  <a:gd name="textAreaLeft" fmla="*/ 0 w 1428480"/>
                  <a:gd name="textAreaRight" fmla="*/ 1428840 w 1428480"/>
                  <a:gd name="textAreaTop" fmla="*/ 0 h 126360"/>
                  <a:gd name="textAreaBottom" fmla="*/ 126720 h 126360"/>
                </a:gdLst>
                <a:ahLst/>
                <a:cxnLst/>
                <a:rect l="textAreaLeft" t="textAreaTop" r="textAreaRight" b="textAreaBottom"/>
                <a:pathLst>
                  <a:path w="37658" h="3342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8" name="Google Shape;544;p34"/>
              <p:cNvSpPr/>
              <p:nvPr/>
            </p:nvSpPr>
            <p:spPr>
              <a:xfrm>
                <a:off x="6505920" y="1934280"/>
                <a:ext cx="878040" cy="126360"/>
              </a:xfrm>
              <a:custGeom>
                <a:avLst/>
                <a:gdLst>
                  <a:gd name="textAreaLeft" fmla="*/ 0 w 878040"/>
                  <a:gd name="textAreaRight" fmla="*/ 878400 w 878040"/>
                  <a:gd name="textAreaTop" fmla="*/ 0 h 126360"/>
                  <a:gd name="textAreaBottom" fmla="*/ 126720 h 126360"/>
                </a:gdLst>
                <a:ahLst/>
                <a:cxnLst/>
                <a:rect l="textAreaLeft" t="textAreaTop" r="textAreaRight" b="textAreaBottom"/>
                <a:pathLst>
                  <a:path w="23146" h="3342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39" name="Google Shape;545;p34"/>
              <p:cNvSpPr/>
              <p:nvPr/>
            </p:nvSpPr>
            <p:spPr>
              <a:xfrm>
                <a:off x="7083360" y="1546560"/>
                <a:ext cx="601200" cy="327240"/>
              </a:xfrm>
              <a:custGeom>
                <a:avLst/>
                <a:gdLst>
                  <a:gd name="textAreaLeft" fmla="*/ 0 w 601200"/>
                  <a:gd name="textAreaRight" fmla="*/ 601560 w 601200"/>
                  <a:gd name="textAreaTop" fmla="*/ 0 h 327240"/>
                  <a:gd name="textAreaBottom" fmla="*/ 327600 h 327240"/>
                </a:gdLst>
                <a:ahLst/>
                <a:cxnLst/>
                <a:rect l="textAreaLeft" t="textAreaTop" r="textAreaRight" b="textAreaBottom"/>
                <a:pathLst>
                  <a:path w="15854" h="8635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40" name="Google Shape;546;p34"/>
              <p:cNvSpPr/>
              <p:nvPr/>
            </p:nvSpPr>
            <p:spPr>
              <a:xfrm>
                <a:off x="7183800" y="1648440"/>
                <a:ext cx="396000" cy="56160"/>
              </a:xfrm>
              <a:custGeom>
                <a:avLst/>
                <a:gdLst>
                  <a:gd name="textAreaLeft" fmla="*/ 0 w 396000"/>
                  <a:gd name="textAreaRight" fmla="*/ 396360 w 396000"/>
                  <a:gd name="textAreaTop" fmla="*/ 0 h 56160"/>
                  <a:gd name="textAreaBottom" fmla="*/ 56520 h 56160"/>
                </a:gdLst>
                <a:ahLst/>
                <a:cxnLst/>
                <a:rect l="textAreaLeft" t="textAreaTop" r="textAreaRight" b="textAreaBottom"/>
                <a:pathLst>
                  <a:path w="10449" h="1493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080" bIns="28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2057400" y="1680120"/>
            <a:ext cx="50288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Computer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1859760" y="2549160"/>
            <a:ext cx="5226480" cy="14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3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A </a:t>
            </a:r>
            <a:r>
              <a:rPr b="1" lang="en" sz="29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Machine</a:t>
            </a: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 </a:t>
            </a:r>
            <a:r>
              <a:rPr b="0" lang="en" sz="23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that can be coded with </a:t>
            </a:r>
            <a:r>
              <a:rPr b="1" lang="en" sz="27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instructions</a:t>
            </a:r>
            <a:r>
              <a:rPr b="0" lang="en" sz="25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 </a:t>
            </a:r>
            <a:r>
              <a:rPr b="0" lang="en" sz="23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to </a:t>
            </a:r>
            <a:r>
              <a:rPr b="1" lang="en" sz="28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do something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43" name="Google Shape;549;p34"/>
          <p:cNvGrpSpPr/>
          <p:nvPr/>
        </p:nvGrpSpPr>
        <p:grpSpPr>
          <a:xfrm>
            <a:off x="463680" y="1220760"/>
            <a:ext cx="502560" cy="502560"/>
            <a:chOff x="463680" y="1220760"/>
            <a:chExt cx="502560" cy="502560"/>
          </a:xfrm>
        </p:grpSpPr>
        <p:sp>
          <p:nvSpPr>
            <p:cNvPr id="444" name="Google Shape;550;p34"/>
            <p:cNvSpPr/>
            <p:nvPr/>
          </p:nvSpPr>
          <p:spPr>
            <a:xfrm>
              <a:off x="463680" y="122076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" name="Google Shape;551;p34"/>
            <p:cNvSpPr/>
            <p:nvPr/>
          </p:nvSpPr>
          <p:spPr>
            <a:xfrm>
              <a:off x="525240" y="1310400"/>
              <a:ext cx="379440" cy="322560"/>
            </a:xfrm>
            <a:custGeom>
              <a:avLst/>
              <a:gdLst>
                <a:gd name="textAreaLeft" fmla="*/ 0 w 379440"/>
                <a:gd name="textAreaRight" fmla="*/ 379800 w 379440"/>
                <a:gd name="textAreaTop" fmla="*/ 0 h 322560"/>
                <a:gd name="textAreaBottom" fmla="*/ 322920 h 322560"/>
              </a:gdLst>
              <a:ahLst/>
              <a:cxnLst/>
              <a:rect l="textAreaLeft" t="textAreaTop" r="textAreaRight" b="textAreaBottom"/>
              <a:pathLst>
                <a:path w="10659" h="9051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46" name="Google Shape;552;p34"/>
          <p:cNvGrpSpPr/>
          <p:nvPr/>
        </p:nvGrpSpPr>
        <p:grpSpPr>
          <a:xfrm>
            <a:off x="463680" y="1906560"/>
            <a:ext cx="502560" cy="502560"/>
            <a:chOff x="463680" y="1906560"/>
            <a:chExt cx="502560" cy="502560"/>
          </a:xfrm>
        </p:grpSpPr>
        <p:sp>
          <p:nvSpPr>
            <p:cNvPr id="447" name="Google Shape;553;p34"/>
            <p:cNvSpPr/>
            <p:nvPr/>
          </p:nvSpPr>
          <p:spPr>
            <a:xfrm>
              <a:off x="463680" y="190656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8" name="Google Shape;554;p34"/>
            <p:cNvSpPr/>
            <p:nvPr/>
          </p:nvSpPr>
          <p:spPr>
            <a:xfrm>
              <a:off x="544320" y="1998000"/>
              <a:ext cx="340920" cy="319680"/>
            </a:xfrm>
            <a:custGeom>
              <a:avLst/>
              <a:gdLst>
                <a:gd name="textAreaLeft" fmla="*/ 0 w 340920"/>
                <a:gd name="textAreaRight" fmla="*/ 341280 w 340920"/>
                <a:gd name="textAreaTop" fmla="*/ 0 h 319680"/>
                <a:gd name="textAreaBottom" fmla="*/ 320040 h 319680"/>
              </a:gdLst>
              <a:ahLst/>
              <a:cxnLst/>
              <a:rect l="textAreaLeft" t="textAreaTop" r="textAreaRight" b="textAreaBottom"/>
              <a:pathLst>
                <a:path w="10634" h="9925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49" name="Google Shape;555;p34"/>
          <p:cNvGrpSpPr/>
          <p:nvPr/>
        </p:nvGrpSpPr>
        <p:grpSpPr>
          <a:xfrm>
            <a:off x="463680" y="444960"/>
            <a:ext cx="629280" cy="592560"/>
            <a:chOff x="463680" y="444960"/>
            <a:chExt cx="629280" cy="592560"/>
          </a:xfrm>
        </p:grpSpPr>
        <p:sp>
          <p:nvSpPr>
            <p:cNvPr id="450" name="Google Shape;556;p34"/>
            <p:cNvSpPr/>
            <p:nvPr/>
          </p:nvSpPr>
          <p:spPr>
            <a:xfrm>
              <a:off x="463680" y="53496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l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1" name="Google Shape;557;p34"/>
            <p:cNvSpPr/>
            <p:nvPr/>
          </p:nvSpPr>
          <p:spPr>
            <a:xfrm>
              <a:off x="545760" y="673560"/>
              <a:ext cx="338040" cy="225360"/>
            </a:xfrm>
            <a:custGeom>
              <a:avLst/>
              <a:gdLst>
                <a:gd name="textAreaLeft" fmla="*/ 0 w 338040"/>
                <a:gd name="textAreaRight" fmla="*/ 338400 w 338040"/>
                <a:gd name="textAreaTop" fmla="*/ 0 h 225360"/>
                <a:gd name="textAreaBottom" fmla="*/ 225720 h 225360"/>
              </a:gdLst>
              <a:ahLst/>
              <a:cxnLst/>
              <a:rect l="textAreaLeft" t="textAreaTop" r="textAreaRight" b="textAreaBottom"/>
              <a:pathLst>
                <a:path w="8708" h="5806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2" name="Google Shape;558;p34"/>
            <p:cNvSpPr/>
            <p:nvPr/>
          </p:nvSpPr>
          <p:spPr>
            <a:xfrm>
              <a:off x="555840" y="673560"/>
              <a:ext cx="318240" cy="105840"/>
            </a:xfrm>
            <a:custGeom>
              <a:avLst/>
              <a:gdLst>
                <a:gd name="textAreaLeft" fmla="*/ 0 w 318240"/>
                <a:gd name="textAreaRight" fmla="*/ 318600 w 318240"/>
                <a:gd name="textAreaTop" fmla="*/ 0 h 105840"/>
                <a:gd name="textAreaBottom" fmla="*/ 106200 h 105840"/>
              </a:gdLst>
              <a:ahLst/>
              <a:cxnLst/>
              <a:rect l="textAreaLeft" t="textAreaTop" r="textAreaRight" b="textAreaBottom"/>
              <a:pathLst>
                <a:path w="8196" h="2733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453" name="Google Shape;559;p34"/>
            <p:cNvGrpSpPr/>
            <p:nvPr/>
          </p:nvGrpSpPr>
          <p:grpSpPr>
            <a:xfrm>
              <a:off x="773280" y="444960"/>
              <a:ext cx="319680" cy="298440"/>
              <a:chOff x="773280" y="444960"/>
              <a:chExt cx="319680" cy="298440"/>
            </a:xfrm>
          </p:grpSpPr>
          <p:sp>
            <p:nvSpPr>
              <p:cNvPr id="454" name="Google Shape;560;p34"/>
              <p:cNvSpPr/>
              <p:nvPr/>
            </p:nvSpPr>
            <p:spPr>
              <a:xfrm>
                <a:off x="773280" y="444960"/>
                <a:ext cx="319680" cy="298440"/>
              </a:xfrm>
              <a:custGeom>
                <a:avLst/>
                <a:gdLst>
                  <a:gd name="textAreaLeft" fmla="*/ 0 w 319680"/>
                  <a:gd name="textAreaRight" fmla="*/ 320040 w 319680"/>
                  <a:gd name="textAreaTop" fmla="*/ 0 h 298440"/>
                  <a:gd name="textAreaBottom" fmla="*/ 298800 h 298440"/>
                </a:gdLst>
                <a:ahLst/>
                <a:cxnLst/>
                <a:rect l="textAreaLeft" t="textAreaTop" r="textAreaRight" b="textAreaBottom"/>
                <a:pathLst>
                  <a:path w="9635" h="8777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55" name="Google Shape;561;p34"/>
              <p:cNvSpPr/>
              <p:nvPr/>
            </p:nvSpPr>
            <p:spPr>
              <a:xfrm>
                <a:off x="889200" y="530640"/>
                <a:ext cx="72720" cy="127440"/>
              </a:xfrm>
              <a:custGeom>
                <a:avLst/>
                <a:gdLst>
                  <a:gd name="textAreaLeft" fmla="*/ 0 w 72720"/>
                  <a:gd name="textAreaRight" fmla="*/ 73080 w 72720"/>
                  <a:gd name="textAreaTop" fmla="*/ 0 h 127440"/>
                  <a:gd name="textAreaBottom" fmla="*/ 127800 h 127440"/>
                </a:gdLst>
                <a:ahLst/>
                <a:cxnLst/>
                <a:rect l="textAreaLeft" t="textAreaTop" r="textAreaRight" b="textAreaBottom"/>
                <a:pathLst>
                  <a:path w="2196" h="3757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720" bIns="63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456" name="Google Shape;562;p34"/>
          <p:cNvSpPr/>
          <p:nvPr/>
        </p:nvSpPr>
        <p:spPr>
          <a:xfrm>
            <a:off x="1647000" y="1381680"/>
            <a:ext cx="456840" cy="164160"/>
          </a:xfrm>
          <a:custGeom>
            <a:avLst/>
            <a:gdLst>
              <a:gd name="textAreaLeft" fmla="*/ 0 w 456840"/>
              <a:gd name="textAreaRight" fmla="*/ 457200 w 456840"/>
              <a:gd name="textAreaTop" fmla="*/ 0 h 164160"/>
              <a:gd name="textAreaBottom" fmla="*/ 164520 h 164160"/>
            </a:gdLst>
            <a:ahLst/>
            <a:cxnLst/>
            <a:rect l="textAreaLeft" t="textAreaTop" r="textAreaRight" b="textAreaBottom"/>
            <a:pathLst>
              <a:path w="7903" h="3025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080" bIns="82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57" name="Google Shape;563;p34"/>
          <p:cNvGrpSpPr/>
          <p:nvPr/>
        </p:nvGrpSpPr>
        <p:grpSpPr>
          <a:xfrm>
            <a:off x="404640" y="4046400"/>
            <a:ext cx="620640" cy="620640"/>
            <a:chOff x="404640" y="4046400"/>
            <a:chExt cx="620640" cy="620640"/>
          </a:xfrm>
        </p:grpSpPr>
        <p:sp>
          <p:nvSpPr>
            <p:cNvPr id="458" name="Google Shape;564;p34"/>
            <p:cNvSpPr/>
            <p:nvPr/>
          </p:nvSpPr>
          <p:spPr>
            <a:xfrm>
              <a:off x="463680" y="410544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9" name="Google Shape;565;p34"/>
            <p:cNvSpPr/>
            <p:nvPr/>
          </p:nvSpPr>
          <p:spPr>
            <a:xfrm rot="2700000">
              <a:off x="495360" y="4137120"/>
              <a:ext cx="438840" cy="438840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714960" y="731520"/>
            <a:ext cx="77137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These are all computers!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1" name="Google Shape;571;p35" descr=""/>
          <p:cNvPicPr/>
          <p:nvPr/>
        </p:nvPicPr>
        <p:blipFill>
          <a:blip r:embed="rId1"/>
          <a:stretch/>
        </p:blipFill>
        <p:spPr>
          <a:xfrm>
            <a:off x="515160" y="1417320"/>
            <a:ext cx="1324440" cy="132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2" name="Google Shape;572;p35" descr=""/>
          <p:cNvPicPr/>
          <p:nvPr/>
        </p:nvPicPr>
        <p:blipFill>
          <a:blip r:embed="rId2"/>
          <a:stretch/>
        </p:blipFill>
        <p:spPr>
          <a:xfrm>
            <a:off x="6843600" y="2571840"/>
            <a:ext cx="1779840" cy="1779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" name="Google Shape;573;p35" descr=""/>
          <p:cNvPicPr/>
          <p:nvPr/>
        </p:nvPicPr>
        <p:blipFill>
          <a:blip r:embed="rId3"/>
          <a:stretch/>
        </p:blipFill>
        <p:spPr>
          <a:xfrm>
            <a:off x="3816000" y="1353960"/>
            <a:ext cx="2857320" cy="1657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" name="Google Shape;574;p35" descr=""/>
          <p:cNvPicPr/>
          <p:nvPr/>
        </p:nvPicPr>
        <p:blipFill>
          <a:blip r:embed="rId4"/>
          <a:stretch/>
        </p:blipFill>
        <p:spPr>
          <a:xfrm>
            <a:off x="1839960" y="2639880"/>
            <a:ext cx="2015280" cy="2015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579;p36"/>
          <p:cNvGrpSpPr/>
          <p:nvPr/>
        </p:nvGrpSpPr>
        <p:grpSpPr>
          <a:xfrm>
            <a:off x="6351480" y="1232280"/>
            <a:ext cx="1827360" cy="1051200"/>
            <a:chOff x="6351480" y="1232280"/>
            <a:chExt cx="1827360" cy="1051200"/>
          </a:xfrm>
        </p:grpSpPr>
        <p:sp>
          <p:nvSpPr>
            <p:cNvPr id="466" name="Google Shape;580;p36"/>
            <p:cNvSpPr/>
            <p:nvPr/>
          </p:nvSpPr>
          <p:spPr>
            <a:xfrm>
              <a:off x="6441840" y="1323720"/>
              <a:ext cx="1737000" cy="95976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467" name="Google Shape;581;p36"/>
            <p:cNvGrpSpPr/>
            <p:nvPr/>
          </p:nvGrpSpPr>
          <p:grpSpPr>
            <a:xfrm>
              <a:off x="6351480" y="1232280"/>
              <a:ext cx="1737000" cy="959760"/>
              <a:chOff x="6351480" y="1232280"/>
              <a:chExt cx="1737000" cy="959760"/>
            </a:xfrm>
          </p:grpSpPr>
          <p:sp>
            <p:nvSpPr>
              <p:cNvPr id="468" name="Google Shape;582;p36"/>
              <p:cNvSpPr/>
              <p:nvPr/>
            </p:nvSpPr>
            <p:spPr>
              <a:xfrm>
                <a:off x="6351480" y="1232280"/>
                <a:ext cx="1737000" cy="95976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cxnSp>
            <p:nvCxnSpPr>
              <p:cNvPr id="469" name="Google Shape;583;p36"/>
              <p:cNvCxnSpPr/>
              <p:nvPr/>
            </p:nvCxnSpPr>
            <p:spPr>
              <a:xfrm>
                <a:off x="6356520" y="1414800"/>
                <a:ext cx="172512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470" name="Google Shape;584;p36"/>
            <p:cNvGrpSpPr/>
            <p:nvPr/>
          </p:nvGrpSpPr>
          <p:grpSpPr>
            <a:xfrm>
              <a:off x="6505920" y="1546560"/>
              <a:ext cx="1428480" cy="514080"/>
              <a:chOff x="6505920" y="1546560"/>
              <a:chExt cx="1428480" cy="514080"/>
            </a:xfrm>
          </p:grpSpPr>
          <p:sp>
            <p:nvSpPr>
              <p:cNvPr id="471" name="Google Shape;585;p36"/>
              <p:cNvSpPr/>
              <p:nvPr/>
            </p:nvSpPr>
            <p:spPr>
              <a:xfrm>
                <a:off x="6505920" y="1934280"/>
                <a:ext cx="1428480" cy="126360"/>
              </a:xfrm>
              <a:custGeom>
                <a:avLst/>
                <a:gdLst>
                  <a:gd name="textAreaLeft" fmla="*/ 0 w 1428480"/>
                  <a:gd name="textAreaRight" fmla="*/ 1428840 w 1428480"/>
                  <a:gd name="textAreaTop" fmla="*/ 0 h 126360"/>
                  <a:gd name="textAreaBottom" fmla="*/ 126720 h 126360"/>
                </a:gdLst>
                <a:ahLst/>
                <a:cxnLst/>
                <a:rect l="textAreaLeft" t="textAreaTop" r="textAreaRight" b="textAreaBottom"/>
                <a:pathLst>
                  <a:path w="37658" h="3342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2" name="Google Shape;586;p36"/>
              <p:cNvSpPr/>
              <p:nvPr/>
            </p:nvSpPr>
            <p:spPr>
              <a:xfrm>
                <a:off x="6505920" y="1934280"/>
                <a:ext cx="878040" cy="126360"/>
              </a:xfrm>
              <a:custGeom>
                <a:avLst/>
                <a:gdLst>
                  <a:gd name="textAreaLeft" fmla="*/ 0 w 878040"/>
                  <a:gd name="textAreaRight" fmla="*/ 878400 w 878040"/>
                  <a:gd name="textAreaTop" fmla="*/ 0 h 126360"/>
                  <a:gd name="textAreaBottom" fmla="*/ 126720 h 126360"/>
                </a:gdLst>
                <a:ahLst/>
                <a:cxnLst/>
                <a:rect l="textAreaLeft" t="textAreaTop" r="textAreaRight" b="textAreaBottom"/>
                <a:pathLst>
                  <a:path w="23146" h="3342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360" bIns="6336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3" name="Google Shape;587;p36"/>
              <p:cNvSpPr/>
              <p:nvPr/>
            </p:nvSpPr>
            <p:spPr>
              <a:xfrm>
                <a:off x="7083360" y="1546560"/>
                <a:ext cx="601200" cy="327240"/>
              </a:xfrm>
              <a:custGeom>
                <a:avLst/>
                <a:gdLst>
                  <a:gd name="textAreaLeft" fmla="*/ 0 w 601200"/>
                  <a:gd name="textAreaRight" fmla="*/ 601560 w 601200"/>
                  <a:gd name="textAreaTop" fmla="*/ 0 h 327240"/>
                  <a:gd name="textAreaBottom" fmla="*/ 327600 h 327240"/>
                </a:gdLst>
                <a:ahLst/>
                <a:cxnLst/>
                <a:rect l="textAreaLeft" t="textAreaTop" r="textAreaRight" b="textAreaBottom"/>
                <a:pathLst>
                  <a:path w="15854" h="8635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4" name="Google Shape;588;p36"/>
              <p:cNvSpPr/>
              <p:nvPr/>
            </p:nvSpPr>
            <p:spPr>
              <a:xfrm>
                <a:off x="7183800" y="1648440"/>
                <a:ext cx="396000" cy="56160"/>
              </a:xfrm>
              <a:custGeom>
                <a:avLst/>
                <a:gdLst>
                  <a:gd name="textAreaLeft" fmla="*/ 0 w 396000"/>
                  <a:gd name="textAreaRight" fmla="*/ 396360 w 396000"/>
                  <a:gd name="textAreaTop" fmla="*/ 0 h 56160"/>
                  <a:gd name="textAreaBottom" fmla="*/ 56520 h 56160"/>
                </a:gdLst>
                <a:ahLst/>
                <a:cxnLst/>
                <a:rect l="textAreaLeft" t="textAreaTop" r="textAreaRight" b="textAreaBottom"/>
                <a:pathLst>
                  <a:path w="10449" h="1493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8080" bIns="2808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1368000" y="1704600"/>
            <a:ext cx="502884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Software/Apps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subTitle"/>
          </p:nvPr>
        </p:nvSpPr>
        <p:spPr>
          <a:xfrm>
            <a:off x="1859760" y="2549160"/>
            <a:ext cx="5226480" cy="142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9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Instructions </a:t>
            </a:r>
            <a:r>
              <a:rPr b="0" lang="en" sz="23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that tell a </a:t>
            </a:r>
            <a:r>
              <a:rPr b="1" lang="en" sz="29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computer </a:t>
            </a:r>
            <a:r>
              <a:rPr b="0" lang="en" sz="2300" strike="noStrike" u="none">
                <a:solidFill>
                  <a:schemeClr val="dk1"/>
                </a:solidFill>
                <a:effectLst/>
                <a:uFillTx/>
                <a:latin typeface="Karla"/>
                <a:ea typeface="Karla"/>
              </a:rPr>
              <a:t>what to do</a:t>
            </a:r>
            <a:endParaRPr b="0" lang="en-US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77" name="Google Shape;591;p36"/>
          <p:cNvGrpSpPr/>
          <p:nvPr/>
        </p:nvGrpSpPr>
        <p:grpSpPr>
          <a:xfrm>
            <a:off x="463680" y="1220760"/>
            <a:ext cx="502560" cy="502560"/>
            <a:chOff x="463680" y="1220760"/>
            <a:chExt cx="502560" cy="502560"/>
          </a:xfrm>
        </p:grpSpPr>
        <p:sp>
          <p:nvSpPr>
            <p:cNvPr id="478" name="Google Shape;592;p36"/>
            <p:cNvSpPr/>
            <p:nvPr/>
          </p:nvSpPr>
          <p:spPr>
            <a:xfrm>
              <a:off x="463680" y="122076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" name="Google Shape;593;p36"/>
            <p:cNvSpPr/>
            <p:nvPr/>
          </p:nvSpPr>
          <p:spPr>
            <a:xfrm>
              <a:off x="525240" y="1310400"/>
              <a:ext cx="379440" cy="322560"/>
            </a:xfrm>
            <a:custGeom>
              <a:avLst/>
              <a:gdLst>
                <a:gd name="textAreaLeft" fmla="*/ 0 w 379440"/>
                <a:gd name="textAreaRight" fmla="*/ 379800 w 379440"/>
                <a:gd name="textAreaTop" fmla="*/ 0 h 322560"/>
                <a:gd name="textAreaBottom" fmla="*/ 322920 h 322560"/>
              </a:gdLst>
              <a:ahLst/>
              <a:cxnLst/>
              <a:rect l="textAreaLeft" t="textAreaTop" r="textAreaRight" b="textAreaBottom"/>
              <a:pathLst>
                <a:path w="10659" h="9051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80" name="Google Shape;594;p36"/>
          <p:cNvGrpSpPr/>
          <p:nvPr/>
        </p:nvGrpSpPr>
        <p:grpSpPr>
          <a:xfrm>
            <a:off x="463680" y="1906560"/>
            <a:ext cx="502560" cy="502560"/>
            <a:chOff x="463680" y="1906560"/>
            <a:chExt cx="502560" cy="502560"/>
          </a:xfrm>
        </p:grpSpPr>
        <p:sp>
          <p:nvSpPr>
            <p:cNvPr id="481" name="Google Shape;595;p36"/>
            <p:cNvSpPr/>
            <p:nvPr/>
          </p:nvSpPr>
          <p:spPr>
            <a:xfrm>
              <a:off x="463680" y="190656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2" name="Google Shape;596;p36"/>
            <p:cNvSpPr/>
            <p:nvPr/>
          </p:nvSpPr>
          <p:spPr>
            <a:xfrm>
              <a:off x="544320" y="1998000"/>
              <a:ext cx="340920" cy="319680"/>
            </a:xfrm>
            <a:custGeom>
              <a:avLst/>
              <a:gdLst>
                <a:gd name="textAreaLeft" fmla="*/ 0 w 340920"/>
                <a:gd name="textAreaRight" fmla="*/ 341280 w 340920"/>
                <a:gd name="textAreaTop" fmla="*/ 0 h 319680"/>
                <a:gd name="textAreaBottom" fmla="*/ 320040 h 319680"/>
              </a:gdLst>
              <a:ahLst/>
              <a:cxnLst/>
              <a:rect l="textAreaLeft" t="textAreaTop" r="textAreaRight" b="textAreaBottom"/>
              <a:pathLst>
                <a:path w="10634" h="9925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83" name="Google Shape;597;p36"/>
          <p:cNvGrpSpPr/>
          <p:nvPr/>
        </p:nvGrpSpPr>
        <p:grpSpPr>
          <a:xfrm>
            <a:off x="463680" y="444960"/>
            <a:ext cx="629280" cy="592560"/>
            <a:chOff x="463680" y="444960"/>
            <a:chExt cx="629280" cy="592560"/>
          </a:xfrm>
        </p:grpSpPr>
        <p:sp>
          <p:nvSpPr>
            <p:cNvPr id="484" name="Google Shape;598;p36"/>
            <p:cNvSpPr/>
            <p:nvPr/>
          </p:nvSpPr>
          <p:spPr>
            <a:xfrm>
              <a:off x="463680" y="53496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l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5" name="Google Shape;599;p36"/>
            <p:cNvSpPr/>
            <p:nvPr/>
          </p:nvSpPr>
          <p:spPr>
            <a:xfrm>
              <a:off x="545760" y="673560"/>
              <a:ext cx="338040" cy="225360"/>
            </a:xfrm>
            <a:custGeom>
              <a:avLst/>
              <a:gdLst>
                <a:gd name="textAreaLeft" fmla="*/ 0 w 338040"/>
                <a:gd name="textAreaRight" fmla="*/ 338400 w 338040"/>
                <a:gd name="textAreaTop" fmla="*/ 0 h 225360"/>
                <a:gd name="textAreaBottom" fmla="*/ 225720 h 225360"/>
              </a:gdLst>
              <a:ahLst/>
              <a:cxnLst/>
              <a:rect l="textAreaLeft" t="textAreaTop" r="textAreaRight" b="textAreaBottom"/>
              <a:pathLst>
                <a:path w="8708" h="5806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6" name="Google Shape;600;p36"/>
            <p:cNvSpPr/>
            <p:nvPr/>
          </p:nvSpPr>
          <p:spPr>
            <a:xfrm>
              <a:off x="555840" y="673560"/>
              <a:ext cx="318240" cy="105840"/>
            </a:xfrm>
            <a:custGeom>
              <a:avLst/>
              <a:gdLst>
                <a:gd name="textAreaLeft" fmla="*/ 0 w 318240"/>
                <a:gd name="textAreaRight" fmla="*/ 318600 w 318240"/>
                <a:gd name="textAreaTop" fmla="*/ 0 h 105840"/>
                <a:gd name="textAreaBottom" fmla="*/ 106200 h 105840"/>
              </a:gdLst>
              <a:ahLst/>
              <a:cxnLst/>
              <a:rect l="textAreaLeft" t="textAreaTop" r="textAreaRight" b="textAreaBottom"/>
              <a:pathLst>
                <a:path w="8196" h="2733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2920" bIns="52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487" name="Google Shape;601;p36"/>
            <p:cNvGrpSpPr/>
            <p:nvPr/>
          </p:nvGrpSpPr>
          <p:grpSpPr>
            <a:xfrm>
              <a:off x="773280" y="444960"/>
              <a:ext cx="319680" cy="298440"/>
              <a:chOff x="773280" y="444960"/>
              <a:chExt cx="319680" cy="298440"/>
            </a:xfrm>
          </p:grpSpPr>
          <p:sp>
            <p:nvSpPr>
              <p:cNvPr id="488" name="Google Shape;602;p36"/>
              <p:cNvSpPr/>
              <p:nvPr/>
            </p:nvSpPr>
            <p:spPr>
              <a:xfrm>
                <a:off x="773280" y="444960"/>
                <a:ext cx="319680" cy="298440"/>
              </a:xfrm>
              <a:custGeom>
                <a:avLst/>
                <a:gdLst>
                  <a:gd name="textAreaLeft" fmla="*/ 0 w 319680"/>
                  <a:gd name="textAreaRight" fmla="*/ 320040 w 319680"/>
                  <a:gd name="textAreaTop" fmla="*/ 0 h 298440"/>
                  <a:gd name="textAreaBottom" fmla="*/ 298800 h 298440"/>
                </a:gdLst>
                <a:ahLst/>
                <a:cxnLst/>
                <a:rect l="textAreaLeft" t="textAreaTop" r="textAreaRight" b="textAreaBottom"/>
                <a:pathLst>
                  <a:path w="9635" h="8777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89" name="Google Shape;603;p36"/>
              <p:cNvSpPr/>
              <p:nvPr/>
            </p:nvSpPr>
            <p:spPr>
              <a:xfrm>
                <a:off x="889200" y="530640"/>
                <a:ext cx="72720" cy="127440"/>
              </a:xfrm>
              <a:custGeom>
                <a:avLst/>
                <a:gdLst>
                  <a:gd name="textAreaLeft" fmla="*/ 0 w 72720"/>
                  <a:gd name="textAreaRight" fmla="*/ 73080 w 72720"/>
                  <a:gd name="textAreaTop" fmla="*/ 0 h 127440"/>
                  <a:gd name="textAreaBottom" fmla="*/ 127800 h 127440"/>
                </a:gdLst>
                <a:ahLst/>
                <a:cxnLst/>
                <a:rect l="textAreaLeft" t="textAreaTop" r="textAreaRight" b="textAreaBottom"/>
                <a:pathLst>
                  <a:path w="2196" h="3757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720" bIns="63720" anchor="ctr">
                <a:no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4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490" name="Google Shape;604;p36"/>
          <p:cNvSpPr/>
          <p:nvPr/>
        </p:nvSpPr>
        <p:spPr>
          <a:xfrm>
            <a:off x="1647000" y="1381680"/>
            <a:ext cx="456840" cy="164160"/>
          </a:xfrm>
          <a:custGeom>
            <a:avLst/>
            <a:gdLst>
              <a:gd name="textAreaLeft" fmla="*/ 0 w 456840"/>
              <a:gd name="textAreaRight" fmla="*/ 457200 w 456840"/>
              <a:gd name="textAreaTop" fmla="*/ 0 h 164160"/>
              <a:gd name="textAreaBottom" fmla="*/ 164520 h 164160"/>
            </a:gdLst>
            <a:ahLst/>
            <a:cxnLst/>
            <a:rect l="textAreaLeft" t="textAreaTop" r="textAreaRight" b="textAreaBottom"/>
            <a:pathLst>
              <a:path w="7903" h="3025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2080" bIns="82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91" name="Google Shape;605;p36"/>
          <p:cNvGrpSpPr/>
          <p:nvPr/>
        </p:nvGrpSpPr>
        <p:grpSpPr>
          <a:xfrm>
            <a:off x="404640" y="4046400"/>
            <a:ext cx="620640" cy="620640"/>
            <a:chOff x="404640" y="4046400"/>
            <a:chExt cx="620640" cy="620640"/>
          </a:xfrm>
        </p:grpSpPr>
        <p:sp>
          <p:nvSpPr>
            <p:cNvPr id="492" name="Google Shape;606;p36"/>
            <p:cNvSpPr/>
            <p:nvPr/>
          </p:nvSpPr>
          <p:spPr>
            <a:xfrm>
              <a:off x="463680" y="4105440"/>
              <a:ext cx="502560" cy="50256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3" name="Google Shape;607;p36"/>
            <p:cNvSpPr/>
            <p:nvPr/>
          </p:nvSpPr>
          <p:spPr>
            <a:xfrm rot="2700000">
              <a:off x="495360" y="4137120"/>
              <a:ext cx="438840" cy="438840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2138040" y="731520"/>
            <a:ext cx="7713720" cy="68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trike="noStrike" u="none">
                <a:solidFill>
                  <a:schemeClr val="dk1"/>
                </a:solidFill>
                <a:effectLst/>
                <a:uFillTx/>
                <a:latin typeface="Rubik Black"/>
                <a:ea typeface="Rubik Black"/>
              </a:rPr>
              <a:t>These are all software!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5" name="Google Shape;613;p37" descr=""/>
          <p:cNvPicPr/>
          <p:nvPr/>
        </p:nvPicPr>
        <p:blipFill>
          <a:blip r:embed="rId1"/>
          <a:stretch/>
        </p:blipFill>
        <p:spPr>
          <a:xfrm>
            <a:off x="5033160" y="1417320"/>
            <a:ext cx="2415600" cy="135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6" name="Google Shape;614;p37" descr=""/>
          <p:cNvPicPr/>
          <p:nvPr/>
        </p:nvPicPr>
        <p:blipFill>
          <a:blip r:embed="rId2"/>
          <a:stretch/>
        </p:blipFill>
        <p:spPr>
          <a:xfrm>
            <a:off x="5641200" y="2973960"/>
            <a:ext cx="2905560" cy="163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7" name="Google Shape;615;p37" descr=""/>
          <p:cNvPicPr/>
          <p:nvPr/>
        </p:nvPicPr>
        <p:blipFill>
          <a:blip r:embed="rId3"/>
          <a:stretch/>
        </p:blipFill>
        <p:spPr>
          <a:xfrm>
            <a:off x="460800" y="731520"/>
            <a:ext cx="2675160" cy="1798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8" name="Google Shape;616;p37" descr=""/>
          <p:cNvPicPr/>
          <p:nvPr/>
        </p:nvPicPr>
        <p:blipFill>
          <a:blip r:embed="rId4"/>
          <a:stretch/>
        </p:blipFill>
        <p:spPr>
          <a:xfrm>
            <a:off x="1801800" y="3011040"/>
            <a:ext cx="2769840" cy="1560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oft Colors UI Design for Agencies by Slidesgo">
  <a:themeElements>
    <a:clrScheme name="Simple Light">
      <a:dk1>
        <a:srgbClr val="000000"/>
      </a:dk1>
      <a:lt1>
        <a:srgbClr val="fcf6e8"/>
      </a:lt1>
      <a:dk2>
        <a:srgbClr val="dbcfc3"/>
      </a:dk2>
      <a:lt2>
        <a:srgbClr val="efc4b9"/>
      </a:lt2>
      <a:accent1>
        <a:srgbClr val="fdbc96"/>
      </a:accent1>
      <a:accent2>
        <a:srgbClr val="dac2cf"/>
      </a:accent2>
      <a:accent3>
        <a:srgbClr val="d3e3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 Colors UI Design for Agencies by Slidesgo">
  <a:themeElements>
    <a:clrScheme name="Simple Light">
      <a:dk1>
        <a:srgbClr val="000000"/>
      </a:dk1>
      <a:lt1>
        <a:srgbClr val="fcf6e8"/>
      </a:lt1>
      <a:dk2>
        <a:srgbClr val="dbcfc3"/>
      </a:dk2>
      <a:lt2>
        <a:srgbClr val="efc4b9"/>
      </a:lt2>
      <a:accent1>
        <a:srgbClr val="fdbc96"/>
      </a:accent1>
      <a:accent2>
        <a:srgbClr val="dac2cf"/>
      </a:accent2>
      <a:accent3>
        <a:srgbClr val="d3e3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LibreOffice/25.2.3.2$MacOSX_AARCH64 LibreOffice_project/bbb074479178df812d175f709636b368952c2ce3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2025-05-11T16:33:27Z</dcterms:modified>
  <cp:revision>1</cp:revision>
  <dc:subject/>
  <dc:title/>
</cp:coreProperties>
</file>